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147379089" r:id="rId2"/>
    <p:sldId id="2147483309" r:id="rId3"/>
    <p:sldId id="2147483375" r:id="rId4"/>
    <p:sldId id="336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83E36-BE4C-42AD-8775-DD111B63AA6F}" v="97" dt="2025-09-10T16:01:15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lyaeva,Lidiya,RU-Moscow" userId="de907528-04ed-4e2c-9ab7-2f42620fd326" providerId="ADAL" clId="{0F083E36-BE4C-42AD-8775-DD111B63AA6F}"/>
    <pc:docChg chg="undo custSel modSld">
      <pc:chgData name="Gulyaeva,Lidiya,RU-Moscow" userId="de907528-04ed-4e2c-9ab7-2f42620fd326" providerId="ADAL" clId="{0F083E36-BE4C-42AD-8775-DD111B63AA6F}" dt="2025-09-10T16:01:15.673" v="630" actId="478"/>
      <pc:docMkLst>
        <pc:docMk/>
      </pc:docMkLst>
      <pc:sldChg chg="addSp delSp modSp mod">
        <pc:chgData name="Gulyaeva,Lidiya,RU-Moscow" userId="de907528-04ed-4e2c-9ab7-2f42620fd326" providerId="ADAL" clId="{0F083E36-BE4C-42AD-8775-DD111B63AA6F}" dt="2025-09-10T16:01:15.673" v="630" actId="478"/>
        <pc:sldMkLst>
          <pc:docMk/>
          <pc:sldMk cId="2892408724" sldId="336"/>
        </pc:sldMkLst>
        <pc:spChg chg="mod">
          <ac:chgData name="Gulyaeva,Lidiya,RU-Moscow" userId="de907528-04ed-4e2c-9ab7-2f42620fd326" providerId="ADAL" clId="{0F083E36-BE4C-42AD-8775-DD111B63AA6F}" dt="2025-09-10T15:48:28.490" v="577" actId="1036"/>
          <ac:spMkLst>
            <pc:docMk/>
            <pc:sldMk cId="2892408724" sldId="336"/>
            <ac:spMk id="4" creationId="{B960A0B1-A1FC-8C0A-B74B-668E20CD8E0C}"/>
          </ac:spMkLst>
        </pc:spChg>
        <pc:picChg chg="add del mod">
          <ac:chgData name="Gulyaeva,Lidiya,RU-Moscow" userId="de907528-04ed-4e2c-9ab7-2f42620fd326" providerId="ADAL" clId="{0F083E36-BE4C-42AD-8775-DD111B63AA6F}" dt="2025-09-10T16:01:15.673" v="630" actId="478"/>
          <ac:picMkLst>
            <pc:docMk/>
            <pc:sldMk cId="2892408724" sldId="336"/>
            <ac:picMk id="2" creationId="{0F0FFAEC-A0A3-731A-1396-9B28BC8FFB5C}"/>
          </ac:picMkLst>
        </pc:picChg>
        <pc:picChg chg="add del mod">
          <ac:chgData name="Gulyaeva,Lidiya,RU-Moscow" userId="de907528-04ed-4e2c-9ab7-2f42620fd326" providerId="ADAL" clId="{0F083E36-BE4C-42AD-8775-DD111B63AA6F}" dt="2025-09-10T15:47:21.444" v="535" actId="478"/>
          <ac:picMkLst>
            <pc:docMk/>
            <pc:sldMk cId="2892408724" sldId="336"/>
            <ac:picMk id="3" creationId="{5344F0EA-AFBC-1D3C-D41F-17B446557883}"/>
          </ac:picMkLst>
        </pc:picChg>
        <pc:picChg chg="add del mod">
          <ac:chgData name="Gulyaeva,Lidiya,RU-Moscow" userId="de907528-04ed-4e2c-9ab7-2f42620fd326" providerId="ADAL" clId="{0F083E36-BE4C-42AD-8775-DD111B63AA6F}" dt="2025-09-10T15:47:21.992" v="536" actId="478"/>
          <ac:picMkLst>
            <pc:docMk/>
            <pc:sldMk cId="2892408724" sldId="336"/>
            <ac:picMk id="6" creationId="{9205AB37-BB5C-A9FD-88CA-299530A6177A}"/>
          </ac:picMkLst>
        </pc:picChg>
        <pc:picChg chg="add del mod">
          <ac:chgData name="Gulyaeva,Lidiya,RU-Moscow" userId="de907528-04ed-4e2c-9ab7-2f42620fd326" providerId="ADAL" clId="{0F083E36-BE4C-42AD-8775-DD111B63AA6F}" dt="2025-09-10T15:45:44.389" v="509" actId="478"/>
          <ac:picMkLst>
            <pc:docMk/>
            <pc:sldMk cId="2892408724" sldId="336"/>
            <ac:picMk id="7" creationId="{78005623-4279-098D-99B7-D21259B0D221}"/>
          </ac:picMkLst>
        </pc:picChg>
        <pc:picChg chg="add mod">
          <ac:chgData name="Gulyaeva,Lidiya,RU-Moscow" userId="de907528-04ed-4e2c-9ab7-2f42620fd326" providerId="ADAL" clId="{0F083E36-BE4C-42AD-8775-DD111B63AA6F}" dt="2025-09-10T14:04:45.849" v="15"/>
          <ac:picMkLst>
            <pc:docMk/>
            <pc:sldMk cId="2892408724" sldId="336"/>
            <ac:picMk id="8" creationId="{977A6402-8EB3-1D75-5F1F-EC5C85649C2C}"/>
          </ac:picMkLst>
        </pc:picChg>
        <pc:picChg chg="add mod">
          <ac:chgData name="Gulyaeva,Lidiya,RU-Moscow" userId="de907528-04ed-4e2c-9ab7-2f42620fd326" providerId="ADAL" clId="{0F083E36-BE4C-42AD-8775-DD111B63AA6F}" dt="2025-09-10T15:48:32.834" v="579" actId="1076"/>
          <ac:picMkLst>
            <pc:docMk/>
            <pc:sldMk cId="2892408724" sldId="336"/>
            <ac:picMk id="9" creationId="{F7CF4EE9-B9A2-3A2B-D26E-4E911BCE0D26}"/>
          </ac:picMkLst>
        </pc:picChg>
        <pc:picChg chg="add mod">
          <ac:chgData name="Gulyaeva,Lidiya,RU-Moscow" userId="de907528-04ed-4e2c-9ab7-2f42620fd326" providerId="ADAL" clId="{0F083E36-BE4C-42AD-8775-DD111B63AA6F}" dt="2025-09-10T14:04:55.364" v="17" actId="167"/>
          <ac:picMkLst>
            <pc:docMk/>
            <pc:sldMk cId="2892408724" sldId="336"/>
            <ac:picMk id="10" creationId="{37E4A383-5873-0A39-E0CC-BCD19D6969F8}"/>
          </ac:picMkLst>
        </pc:picChg>
        <pc:picChg chg="add mod">
          <ac:chgData name="Gulyaeva,Lidiya,RU-Moscow" userId="de907528-04ed-4e2c-9ab7-2f42620fd326" providerId="ADAL" clId="{0F083E36-BE4C-42AD-8775-DD111B63AA6F}" dt="2025-09-10T15:48:34.231" v="580" actId="1076"/>
          <ac:picMkLst>
            <pc:docMk/>
            <pc:sldMk cId="2892408724" sldId="336"/>
            <ac:picMk id="11" creationId="{01DDEB7B-3BD5-325A-D531-61C90773EC17}"/>
          </ac:picMkLst>
        </pc:picChg>
        <pc:picChg chg="add del mod">
          <ac:chgData name="Gulyaeva,Lidiya,RU-Moscow" userId="de907528-04ed-4e2c-9ab7-2f42620fd326" providerId="ADAL" clId="{0F083E36-BE4C-42AD-8775-DD111B63AA6F}" dt="2025-09-10T15:44:53.655" v="500" actId="478"/>
          <ac:picMkLst>
            <pc:docMk/>
            <pc:sldMk cId="2892408724" sldId="336"/>
            <ac:picMk id="12" creationId="{A929E304-F4D2-05C7-338E-6B1C70D996C0}"/>
          </ac:picMkLst>
        </pc:picChg>
        <pc:picChg chg="add mod">
          <ac:chgData name="Gulyaeva,Lidiya,RU-Moscow" userId="de907528-04ed-4e2c-9ab7-2f42620fd326" providerId="ADAL" clId="{0F083E36-BE4C-42AD-8775-DD111B63AA6F}" dt="2025-09-10T15:48:30.746" v="578" actId="1076"/>
          <ac:picMkLst>
            <pc:docMk/>
            <pc:sldMk cId="2892408724" sldId="336"/>
            <ac:picMk id="13" creationId="{D4251DF2-440E-7846-7FCE-ADD06D3B15E3}"/>
          </ac:picMkLst>
        </pc:picChg>
        <pc:picChg chg="add del mod modCrop">
          <ac:chgData name="Gulyaeva,Lidiya,RU-Moscow" userId="de907528-04ed-4e2c-9ab7-2f42620fd326" providerId="ADAL" clId="{0F083E36-BE4C-42AD-8775-DD111B63AA6F}" dt="2025-09-10T15:47:19.805" v="533" actId="478"/>
          <ac:picMkLst>
            <pc:docMk/>
            <pc:sldMk cId="2892408724" sldId="336"/>
            <ac:picMk id="14" creationId="{09EF1DB0-7D34-7725-A6CF-6127C4E5B924}"/>
          </ac:picMkLst>
        </pc:picChg>
        <pc:picChg chg="add del mod">
          <ac:chgData name="Gulyaeva,Lidiya,RU-Moscow" userId="de907528-04ed-4e2c-9ab7-2f42620fd326" providerId="ADAL" clId="{0F083E36-BE4C-42AD-8775-DD111B63AA6F}" dt="2025-09-10T15:47:20.544" v="534" actId="478"/>
          <ac:picMkLst>
            <pc:docMk/>
            <pc:sldMk cId="2892408724" sldId="336"/>
            <ac:picMk id="15" creationId="{413962C9-322A-8216-0CEF-548804714740}"/>
          </ac:picMkLst>
        </pc:picChg>
      </pc:sldChg>
      <pc:sldChg chg="addSp delSp modSp mod">
        <pc:chgData name="Gulyaeva,Lidiya,RU-Moscow" userId="de907528-04ed-4e2c-9ab7-2f42620fd326" providerId="ADAL" clId="{0F083E36-BE4C-42AD-8775-DD111B63AA6F}" dt="2025-09-10T15:49:52.988" v="608" actId="1076"/>
        <pc:sldMkLst>
          <pc:docMk/>
          <pc:sldMk cId="1261185612" sldId="2147379089"/>
        </pc:sldMkLst>
        <pc:spChg chg="mod">
          <ac:chgData name="Gulyaeva,Lidiya,RU-Moscow" userId="de907528-04ed-4e2c-9ab7-2f42620fd326" providerId="ADAL" clId="{0F083E36-BE4C-42AD-8775-DD111B63AA6F}" dt="2025-09-10T15:49:10.841" v="596" actId="1036"/>
          <ac:spMkLst>
            <pc:docMk/>
            <pc:sldMk cId="1261185612" sldId="2147379089"/>
            <ac:spMk id="2" creationId="{C41A3CD1-E7AC-DC3C-CBF1-F00485199149}"/>
          </ac:spMkLst>
        </pc:spChg>
        <pc:spChg chg="del">
          <ac:chgData name="Gulyaeva,Lidiya,RU-Moscow" userId="de907528-04ed-4e2c-9ab7-2f42620fd326" providerId="ADAL" clId="{0F083E36-BE4C-42AD-8775-DD111B63AA6F}" dt="2025-09-10T15:32:59.882" v="229" actId="478"/>
          <ac:spMkLst>
            <pc:docMk/>
            <pc:sldMk cId="1261185612" sldId="2147379089"/>
            <ac:spMk id="4" creationId="{95DD4504-B556-2470-B638-03CB4FF82F3A}"/>
          </ac:spMkLst>
        </pc:spChg>
        <pc:spChg chg="mod">
          <ac:chgData name="Gulyaeva,Lidiya,RU-Moscow" userId="de907528-04ed-4e2c-9ab7-2f42620fd326" providerId="ADAL" clId="{0F083E36-BE4C-42AD-8775-DD111B63AA6F}" dt="2025-09-10T15:49:34.102" v="602" actId="1076"/>
          <ac:spMkLst>
            <pc:docMk/>
            <pc:sldMk cId="1261185612" sldId="2147379089"/>
            <ac:spMk id="5" creationId="{B6283FF3-676E-D710-FB16-C63B40B3576E}"/>
          </ac:spMkLst>
        </pc:spChg>
        <pc:spChg chg="mod">
          <ac:chgData name="Gulyaeva,Lidiya,RU-Moscow" userId="de907528-04ed-4e2c-9ab7-2f42620fd326" providerId="ADAL" clId="{0F083E36-BE4C-42AD-8775-DD111B63AA6F}" dt="2025-09-10T15:49:34.102" v="602" actId="1076"/>
          <ac:spMkLst>
            <pc:docMk/>
            <pc:sldMk cId="1261185612" sldId="2147379089"/>
            <ac:spMk id="6" creationId="{C19D21F2-2882-53F5-8AB3-9352FC72D460}"/>
          </ac:spMkLst>
        </pc:spChg>
        <pc:spChg chg="mod">
          <ac:chgData name="Gulyaeva,Lidiya,RU-Moscow" userId="de907528-04ed-4e2c-9ab7-2f42620fd326" providerId="ADAL" clId="{0F083E36-BE4C-42AD-8775-DD111B63AA6F}" dt="2025-09-10T15:49:34.102" v="602" actId="1076"/>
          <ac:spMkLst>
            <pc:docMk/>
            <pc:sldMk cId="1261185612" sldId="2147379089"/>
            <ac:spMk id="7" creationId="{650AE2CA-C566-63F0-821A-ED047D45203F}"/>
          </ac:spMkLst>
        </pc:spChg>
        <pc:spChg chg="mod">
          <ac:chgData name="Gulyaeva,Lidiya,RU-Moscow" userId="de907528-04ed-4e2c-9ab7-2f42620fd326" providerId="ADAL" clId="{0F083E36-BE4C-42AD-8775-DD111B63AA6F}" dt="2025-09-10T15:49:34.102" v="602" actId="1076"/>
          <ac:spMkLst>
            <pc:docMk/>
            <pc:sldMk cId="1261185612" sldId="2147379089"/>
            <ac:spMk id="8" creationId="{8162C58D-DF6F-7C2D-1A0F-8D497A8BAB0D}"/>
          </ac:spMkLst>
        </pc:spChg>
        <pc:spChg chg="mod">
          <ac:chgData name="Gulyaeva,Lidiya,RU-Moscow" userId="de907528-04ed-4e2c-9ab7-2f42620fd326" providerId="ADAL" clId="{0F083E36-BE4C-42AD-8775-DD111B63AA6F}" dt="2025-09-10T15:49:10.841" v="596" actId="1036"/>
          <ac:spMkLst>
            <pc:docMk/>
            <pc:sldMk cId="1261185612" sldId="2147379089"/>
            <ac:spMk id="9" creationId="{E6D17DBD-9364-19CD-DF10-265F178910FB}"/>
          </ac:spMkLst>
        </pc:spChg>
        <pc:spChg chg="add mod">
          <ac:chgData name="Gulyaeva,Lidiya,RU-Moscow" userId="de907528-04ed-4e2c-9ab7-2f42620fd326" providerId="ADAL" clId="{0F083E36-BE4C-42AD-8775-DD111B63AA6F}" dt="2025-09-10T15:49:52.988" v="608" actId="1076"/>
          <ac:spMkLst>
            <pc:docMk/>
            <pc:sldMk cId="1261185612" sldId="2147379089"/>
            <ac:spMk id="10" creationId="{2A0A63EF-8BB7-F675-91E0-7D1498504356}"/>
          </ac:spMkLst>
        </pc:spChg>
        <pc:spChg chg="mod">
          <ac:chgData name="Gulyaeva,Lidiya,RU-Moscow" userId="de907528-04ed-4e2c-9ab7-2f42620fd326" providerId="ADAL" clId="{0F083E36-BE4C-42AD-8775-DD111B63AA6F}" dt="2025-09-10T15:49:10.841" v="596" actId="1036"/>
          <ac:spMkLst>
            <pc:docMk/>
            <pc:sldMk cId="1261185612" sldId="2147379089"/>
            <ac:spMk id="11" creationId="{879FB1D9-28C3-DC42-6E71-2548D4A3C89D}"/>
          </ac:spMkLst>
        </pc:spChg>
        <pc:spChg chg="mod">
          <ac:chgData name="Gulyaeva,Lidiya,RU-Moscow" userId="de907528-04ed-4e2c-9ab7-2f42620fd326" providerId="ADAL" clId="{0F083E36-BE4C-42AD-8775-DD111B63AA6F}" dt="2025-09-10T15:49:10.841" v="596" actId="1036"/>
          <ac:spMkLst>
            <pc:docMk/>
            <pc:sldMk cId="1261185612" sldId="2147379089"/>
            <ac:spMk id="12" creationId="{6CD44A3F-865C-E5C4-BFE6-931CD90EBC11}"/>
          </ac:spMkLst>
        </pc:spChg>
        <pc:spChg chg="del">
          <ac:chgData name="Gulyaeva,Lidiya,RU-Moscow" userId="de907528-04ed-4e2c-9ab7-2f42620fd326" providerId="ADAL" clId="{0F083E36-BE4C-42AD-8775-DD111B63AA6F}" dt="2025-09-10T15:33:03.054" v="230" actId="478"/>
          <ac:spMkLst>
            <pc:docMk/>
            <pc:sldMk cId="1261185612" sldId="2147379089"/>
            <ac:spMk id="15" creationId="{84414262-9AFE-1EC6-42A0-32CCAC767A17}"/>
          </ac:spMkLst>
        </pc:spChg>
        <pc:spChg chg="mod">
          <ac:chgData name="Gulyaeva,Lidiya,RU-Moscow" userId="de907528-04ed-4e2c-9ab7-2f42620fd326" providerId="ADAL" clId="{0F083E36-BE4C-42AD-8775-DD111B63AA6F}" dt="2025-09-10T15:49:34.102" v="602" actId="1076"/>
          <ac:spMkLst>
            <pc:docMk/>
            <pc:sldMk cId="1261185612" sldId="2147379089"/>
            <ac:spMk id="17" creationId="{810A0BA8-D07E-9D47-4AF9-AFDA372A6205}"/>
          </ac:spMkLst>
        </pc:spChg>
        <pc:spChg chg="mod">
          <ac:chgData name="Gulyaeva,Lidiya,RU-Moscow" userId="de907528-04ed-4e2c-9ab7-2f42620fd326" providerId="ADAL" clId="{0F083E36-BE4C-42AD-8775-DD111B63AA6F}" dt="2025-09-10T15:49:10.841" v="596" actId="1036"/>
          <ac:spMkLst>
            <pc:docMk/>
            <pc:sldMk cId="1261185612" sldId="2147379089"/>
            <ac:spMk id="20" creationId="{F2240A9B-E644-DCC9-E970-1E620E0ABC88}"/>
          </ac:spMkLst>
        </pc:spChg>
        <pc:spChg chg="mod">
          <ac:chgData name="Gulyaeva,Lidiya,RU-Moscow" userId="de907528-04ed-4e2c-9ab7-2f42620fd326" providerId="ADAL" clId="{0F083E36-BE4C-42AD-8775-DD111B63AA6F}" dt="2025-09-10T15:49:10.841" v="596" actId="1036"/>
          <ac:spMkLst>
            <pc:docMk/>
            <pc:sldMk cId="1261185612" sldId="2147379089"/>
            <ac:spMk id="21" creationId="{38791AC3-DC95-A7E2-33ED-54A8C28735D6}"/>
          </ac:spMkLst>
        </pc:spChg>
        <pc:spChg chg="mod">
          <ac:chgData name="Gulyaeva,Lidiya,RU-Moscow" userId="de907528-04ed-4e2c-9ab7-2f42620fd326" providerId="ADAL" clId="{0F083E36-BE4C-42AD-8775-DD111B63AA6F}" dt="2025-09-10T15:49:34.102" v="602" actId="1076"/>
          <ac:spMkLst>
            <pc:docMk/>
            <pc:sldMk cId="1261185612" sldId="2147379089"/>
            <ac:spMk id="22" creationId="{8104A999-7FA4-3AD8-C34C-43A4EA0574BE}"/>
          </ac:spMkLst>
        </pc:spChg>
        <pc:spChg chg="mod">
          <ac:chgData name="Gulyaeva,Lidiya,RU-Moscow" userId="de907528-04ed-4e2c-9ab7-2f42620fd326" providerId="ADAL" clId="{0F083E36-BE4C-42AD-8775-DD111B63AA6F}" dt="2025-09-10T15:49:34.102" v="602" actId="1076"/>
          <ac:spMkLst>
            <pc:docMk/>
            <pc:sldMk cId="1261185612" sldId="2147379089"/>
            <ac:spMk id="27" creationId="{64A40589-4AB4-8EBB-CC12-806A540733A3}"/>
          </ac:spMkLst>
        </pc:spChg>
        <pc:spChg chg="mod">
          <ac:chgData name="Gulyaeva,Lidiya,RU-Moscow" userId="de907528-04ed-4e2c-9ab7-2f42620fd326" providerId="ADAL" clId="{0F083E36-BE4C-42AD-8775-DD111B63AA6F}" dt="2025-09-10T15:49:34.102" v="602" actId="1076"/>
          <ac:spMkLst>
            <pc:docMk/>
            <pc:sldMk cId="1261185612" sldId="2147379089"/>
            <ac:spMk id="30" creationId="{3EF76F99-217C-F68B-03AB-0D80A0C2A699}"/>
          </ac:spMkLst>
        </pc:spChg>
        <pc:spChg chg="mod">
          <ac:chgData name="Gulyaeva,Lidiya,RU-Moscow" userId="de907528-04ed-4e2c-9ab7-2f42620fd326" providerId="ADAL" clId="{0F083E36-BE4C-42AD-8775-DD111B63AA6F}" dt="2025-09-10T15:49:10.841" v="596" actId="1036"/>
          <ac:spMkLst>
            <pc:docMk/>
            <pc:sldMk cId="1261185612" sldId="2147379089"/>
            <ac:spMk id="34" creationId="{6001C08D-DBB9-A649-41DB-1074FC8C06DC}"/>
          </ac:spMkLst>
        </pc:spChg>
        <pc:spChg chg="mod">
          <ac:chgData name="Gulyaeva,Lidiya,RU-Moscow" userId="de907528-04ed-4e2c-9ab7-2f42620fd326" providerId="ADAL" clId="{0F083E36-BE4C-42AD-8775-DD111B63AA6F}" dt="2025-09-10T15:49:10.841" v="596" actId="1036"/>
          <ac:spMkLst>
            <pc:docMk/>
            <pc:sldMk cId="1261185612" sldId="2147379089"/>
            <ac:spMk id="37" creationId="{2A648192-B23E-CA35-9B16-61E448ADDF53}"/>
          </ac:spMkLst>
        </pc:spChg>
        <pc:spChg chg="mod">
          <ac:chgData name="Gulyaeva,Lidiya,RU-Moscow" userId="de907528-04ed-4e2c-9ab7-2f42620fd326" providerId="ADAL" clId="{0F083E36-BE4C-42AD-8775-DD111B63AA6F}" dt="2025-09-10T15:49:10.841" v="596" actId="1036"/>
          <ac:spMkLst>
            <pc:docMk/>
            <pc:sldMk cId="1261185612" sldId="2147379089"/>
            <ac:spMk id="42" creationId="{3D303208-7E39-199F-2D25-562655EFD38E}"/>
          </ac:spMkLst>
        </pc:spChg>
        <pc:spChg chg="mod">
          <ac:chgData name="Gulyaeva,Lidiya,RU-Moscow" userId="de907528-04ed-4e2c-9ab7-2f42620fd326" providerId="ADAL" clId="{0F083E36-BE4C-42AD-8775-DD111B63AA6F}" dt="2025-09-10T15:49:10.841" v="596" actId="1036"/>
          <ac:spMkLst>
            <pc:docMk/>
            <pc:sldMk cId="1261185612" sldId="2147379089"/>
            <ac:spMk id="48" creationId="{0A40DAA3-6C2F-4D52-8DD5-FC7F0843A599}"/>
          </ac:spMkLst>
        </pc:spChg>
        <pc:spChg chg="mod">
          <ac:chgData name="Gulyaeva,Lidiya,RU-Moscow" userId="de907528-04ed-4e2c-9ab7-2f42620fd326" providerId="ADAL" clId="{0F083E36-BE4C-42AD-8775-DD111B63AA6F}" dt="2025-09-10T15:49:10.841" v="596" actId="1036"/>
          <ac:spMkLst>
            <pc:docMk/>
            <pc:sldMk cId="1261185612" sldId="2147379089"/>
            <ac:spMk id="50" creationId="{CE5C1A8F-9392-5B5F-68DE-275B25AC0655}"/>
          </ac:spMkLst>
        </pc:spChg>
        <pc:picChg chg="del mod">
          <ac:chgData name="Gulyaeva,Lidiya,RU-Moscow" userId="de907528-04ed-4e2c-9ab7-2f42620fd326" providerId="ADAL" clId="{0F083E36-BE4C-42AD-8775-DD111B63AA6F}" dt="2025-09-10T15:48:59.452" v="587" actId="478"/>
          <ac:picMkLst>
            <pc:docMk/>
            <pc:sldMk cId="1261185612" sldId="2147379089"/>
            <ac:picMk id="3" creationId="{212AEBED-46A7-5533-A123-0C0FAE036DA8}"/>
          </ac:picMkLst>
        </pc:picChg>
        <pc:picChg chg="mod">
          <ac:chgData name="Gulyaeva,Lidiya,RU-Moscow" userId="de907528-04ed-4e2c-9ab7-2f42620fd326" providerId="ADAL" clId="{0F083E36-BE4C-42AD-8775-DD111B63AA6F}" dt="2025-09-10T15:49:10.841" v="596" actId="1036"/>
          <ac:picMkLst>
            <pc:docMk/>
            <pc:sldMk cId="1261185612" sldId="2147379089"/>
            <ac:picMk id="13" creationId="{DBCEF077-2B12-1381-1410-4E21E63D1BFF}"/>
          </ac:picMkLst>
        </pc:picChg>
        <pc:picChg chg="mod">
          <ac:chgData name="Gulyaeva,Lidiya,RU-Moscow" userId="de907528-04ed-4e2c-9ab7-2f42620fd326" providerId="ADAL" clId="{0F083E36-BE4C-42AD-8775-DD111B63AA6F}" dt="2025-09-10T15:49:34.102" v="602" actId="1076"/>
          <ac:picMkLst>
            <pc:docMk/>
            <pc:sldMk cId="1261185612" sldId="2147379089"/>
            <ac:picMk id="14" creationId="{705FD824-9C1A-8049-572C-30BEC4FB6A38}"/>
          </ac:picMkLst>
        </pc:picChg>
        <pc:picChg chg="add del mod modCrop">
          <ac:chgData name="Gulyaeva,Lidiya,RU-Moscow" userId="de907528-04ed-4e2c-9ab7-2f42620fd326" providerId="ADAL" clId="{0F083E36-BE4C-42AD-8775-DD111B63AA6F}" dt="2025-09-10T15:40:58.700" v="393" actId="478"/>
          <ac:picMkLst>
            <pc:docMk/>
            <pc:sldMk cId="1261185612" sldId="2147379089"/>
            <ac:picMk id="16" creationId="{F7EFF440-BD98-7736-74B3-909E74A4CB0D}"/>
          </ac:picMkLst>
        </pc:picChg>
        <pc:picChg chg="mod">
          <ac:chgData name="Gulyaeva,Lidiya,RU-Moscow" userId="de907528-04ed-4e2c-9ab7-2f42620fd326" providerId="ADAL" clId="{0F083E36-BE4C-42AD-8775-DD111B63AA6F}" dt="2025-09-10T15:49:34.102" v="602" actId="1076"/>
          <ac:picMkLst>
            <pc:docMk/>
            <pc:sldMk cId="1261185612" sldId="2147379089"/>
            <ac:picMk id="18" creationId="{B735D20D-3C6A-B027-F5C9-DFD9872F8664}"/>
          </ac:picMkLst>
        </pc:picChg>
        <pc:picChg chg="add mod modCrop">
          <ac:chgData name="Gulyaeva,Lidiya,RU-Moscow" userId="de907528-04ed-4e2c-9ab7-2f42620fd326" providerId="ADAL" clId="{0F083E36-BE4C-42AD-8775-DD111B63AA6F}" dt="2025-09-10T15:49:45.533" v="607" actId="1076"/>
          <ac:picMkLst>
            <pc:docMk/>
            <pc:sldMk cId="1261185612" sldId="2147379089"/>
            <ac:picMk id="19" creationId="{0EC857E9-74B1-4D92-0702-4B22954DA783}"/>
          </ac:picMkLst>
        </pc:picChg>
        <pc:picChg chg="mod">
          <ac:chgData name="Gulyaeva,Lidiya,RU-Moscow" userId="de907528-04ed-4e2c-9ab7-2f42620fd326" providerId="ADAL" clId="{0F083E36-BE4C-42AD-8775-DD111B63AA6F}" dt="2025-09-10T15:49:34.102" v="602" actId="1076"/>
          <ac:picMkLst>
            <pc:docMk/>
            <pc:sldMk cId="1261185612" sldId="2147379089"/>
            <ac:picMk id="25" creationId="{495E50DC-CDD7-6EA6-B1F0-7011FAB0E966}"/>
          </ac:picMkLst>
        </pc:picChg>
        <pc:picChg chg="mod">
          <ac:chgData name="Gulyaeva,Lidiya,RU-Moscow" userId="de907528-04ed-4e2c-9ab7-2f42620fd326" providerId="ADAL" clId="{0F083E36-BE4C-42AD-8775-DD111B63AA6F}" dt="2025-09-10T15:49:34.102" v="602" actId="1076"/>
          <ac:picMkLst>
            <pc:docMk/>
            <pc:sldMk cId="1261185612" sldId="2147379089"/>
            <ac:picMk id="28" creationId="{60C7DF3A-BAF4-CFDE-9352-F28E0536048A}"/>
          </ac:picMkLst>
        </pc:picChg>
        <pc:picChg chg="mod">
          <ac:chgData name="Gulyaeva,Lidiya,RU-Moscow" userId="de907528-04ed-4e2c-9ab7-2f42620fd326" providerId="ADAL" clId="{0F083E36-BE4C-42AD-8775-DD111B63AA6F}" dt="2025-09-10T15:49:10.841" v="596" actId="1036"/>
          <ac:picMkLst>
            <pc:docMk/>
            <pc:sldMk cId="1261185612" sldId="2147379089"/>
            <ac:picMk id="32" creationId="{E0702057-A9DE-5E18-D3E3-BA4042C8E390}"/>
          </ac:picMkLst>
        </pc:picChg>
        <pc:picChg chg="mod">
          <ac:chgData name="Gulyaeva,Lidiya,RU-Moscow" userId="de907528-04ed-4e2c-9ab7-2f42620fd326" providerId="ADAL" clId="{0F083E36-BE4C-42AD-8775-DD111B63AA6F}" dt="2025-09-10T15:49:10.841" v="596" actId="1036"/>
          <ac:picMkLst>
            <pc:docMk/>
            <pc:sldMk cId="1261185612" sldId="2147379089"/>
            <ac:picMk id="35" creationId="{F882C4FC-0384-EAF8-95B1-C6CE408BBAAE}"/>
          </ac:picMkLst>
        </pc:picChg>
        <pc:picChg chg="mod">
          <ac:chgData name="Gulyaeva,Lidiya,RU-Moscow" userId="de907528-04ed-4e2c-9ab7-2f42620fd326" providerId="ADAL" clId="{0F083E36-BE4C-42AD-8775-DD111B63AA6F}" dt="2025-09-10T15:49:10.841" v="596" actId="1036"/>
          <ac:picMkLst>
            <pc:docMk/>
            <pc:sldMk cId="1261185612" sldId="2147379089"/>
            <ac:picMk id="40" creationId="{7C19CF14-7F28-7370-BD64-E41B47B5D2E4}"/>
          </ac:picMkLst>
        </pc:picChg>
        <pc:picChg chg="mod">
          <ac:chgData name="Gulyaeva,Lidiya,RU-Moscow" userId="de907528-04ed-4e2c-9ab7-2f42620fd326" providerId="ADAL" clId="{0F083E36-BE4C-42AD-8775-DD111B63AA6F}" dt="2025-09-10T15:49:10.841" v="596" actId="1036"/>
          <ac:picMkLst>
            <pc:docMk/>
            <pc:sldMk cId="1261185612" sldId="2147379089"/>
            <ac:picMk id="44" creationId="{9A5A3C69-7D45-CBB4-2820-BAC2FA3AEE06}"/>
          </ac:picMkLst>
        </pc:picChg>
        <pc:picChg chg="add del mod">
          <ac:chgData name="Gulyaeva,Lidiya,RU-Moscow" userId="de907528-04ed-4e2c-9ab7-2f42620fd326" providerId="ADAL" clId="{0F083E36-BE4C-42AD-8775-DD111B63AA6F}" dt="2025-09-10T15:40:27.269" v="363" actId="478"/>
          <ac:picMkLst>
            <pc:docMk/>
            <pc:sldMk cId="1261185612" sldId="2147379089"/>
            <ac:picMk id="1026" creationId="{D833E69F-61C4-B469-8188-0B1AA537825C}"/>
          </ac:picMkLst>
        </pc:picChg>
        <pc:picChg chg="add del mod">
          <ac:chgData name="Gulyaeva,Lidiya,RU-Moscow" userId="de907528-04ed-4e2c-9ab7-2f42620fd326" providerId="ADAL" clId="{0F083E36-BE4C-42AD-8775-DD111B63AA6F}" dt="2025-09-10T15:41:37.930" v="425" actId="478"/>
          <ac:picMkLst>
            <pc:docMk/>
            <pc:sldMk cId="1261185612" sldId="2147379089"/>
            <ac:picMk id="1028" creationId="{0F555D9E-64C9-A834-FF2D-7F725D082872}"/>
          </ac:picMkLst>
        </pc:picChg>
      </pc:sldChg>
      <pc:sldChg chg="addSp delSp modSp mod">
        <pc:chgData name="Gulyaeva,Lidiya,RU-Moscow" userId="de907528-04ed-4e2c-9ab7-2f42620fd326" providerId="ADAL" clId="{0F083E36-BE4C-42AD-8775-DD111B63AA6F}" dt="2025-09-10T16:00:48.463" v="628" actId="1076"/>
        <pc:sldMkLst>
          <pc:docMk/>
          <pc:sldMk cId="2397112041" sldId="2147483309"/>
        </pc:sldMkLst>
        <pc:spChg chg="del mod">
          <ac:chgData name="Gulyaeva,Lidiya,RU-Moscow" userId="de907528-04ed-4e2c-9ab7-2f42620fd326" providerId="ADAL" clId="{0F083E36-BE4C-42AD-8775-DD111B63AA6F}" dt="2025-09-10T15:34:27.296" v="290" actId="478"/>
          <ac:spMkLst>
            <pc:docMk/>
            <pc:sldMk cId="2397112041" sldId="2147483309"/>
            <ac:spMk id="12" creationId="{F423FBBD-AFBD-4FA3-052A-7BE59DF1889C}"/>
          </ac:spMkLst>
        </pc:spChg>
        <pc:spChg chg="del">
          <ac:chgData name="Gulyaeva,Lidiya,RU-Moscow" userId="de907528-04ed-4e2c-9ab7-2f42620fd326" providerId="ADAL" clId="{0F083E36-BE4C-42AD-8775-DD111B63AA6F}" dt="2025-09-10T14:08:48.185" v="174" actId="478"/>
          <ac:spMkLst>
            <pc:docMk/>
            <pc:sldMk cId="2397112041" sldId="2147483309"/>
            <ac:spMk id="15" creationId="{44D03856-2D2E-64A6-9532-7346861F435C}"/>
          </ac:spMkLst>
        </pc:spChg>
        <pc:spChg chg="add mod">
          <ac:chgData name="Gulyaeva,Lidiya,RU-Moscow" userId="de907528-04ed-4e2c-9ab7-2f42620fd326" providerId="ADAL" clId="{0F083E36-BE4C-42AD-8775-DD111B63AA6F}" dt="2025-09-10T15:50:14.018" v="613" actId="403"/>
          <ac:spMkLst>
            <pc:docMk/>
            <pc:sldMk cId="2397112041" sldId="2147483309"/>
            <ac:spMk id="23" creationId="{16D88461-96C7-27E2-AF78-0453DA96E560}"/>
          </ac:spMkLst>
        </pc:spChg>
        <pc:spChg chg="add del mod">
          <ac:chgData name="Gulyaeva,Lidiya,RU-Moscow" userId="de907528-04ed-4e2c-9ab7-2f42620fd326" providerId="ADAL" clId="{0F083E36-BE4C-42AD-8775-DD111B63AA6F}" dt="2025-09-10T15:42:01.400" v="441" actId="478"/>
          <ac:spMkLst>
            <pc:docMk/>
            <pc:sldMk cId="2397112041" sldId="2147483309"/>
            <ac:spMk id="32" creationId="{A99D8EAF-8F23-9310-CD85-076B9E0D4924}"/>
          </ac:spMkLst>
        </pc:spChg>
        <pc:grpChg chg="mod">
          <ac:chgData name="Gulyaeva,Lidiya,RU-Moscow" userId="de907528-04ed-4e2c-9ab7-2f42620fd326" providerId="ADAL" clId="{0F083E36-BE4C-42AD-8775-DD111B63AA6F}" dt="2025-09-10T15:38:56.614" v="354" actId="1036"/>
          <ac:grpSpMkLst>
            <pc:docMk/>
            <pc:sldMk cId="2397112041" sldId="2147483309"/>
            <ac:grpSpMk id="3" creationId="{11F0BECA-659D-2D88-158B-8ED7F57F5D5D}"/>
          </ac:grpSpMkLst>
        </pc:grpChg>
        <pc:picChg chg="mod">
          <ac:chgData name="Gulyaeva,Lidiya,RU-Moscow" userId="de907528-04ed-4e2c-9ab7-2f42620fd326" providerId="ADAL" clId="{0F083E36-BE4C-42AD-8775-DD111B63AA6F}" dt="2025-09-10T15:42:04.942" v="442" actId="1076"/>
          <ac:picMkLst>
            <pc:docMk/>
            <pc:sldMk cId="2397112041" sldId="2147483309"/>
            <ac:picMk id="2" creationId="{E421C885-8A2D-9CA8-D77A-970954F09884}"/>
          </ac:picMkLst>
        </pc:picChg>
        <pc:picChg chg="mod">
          <ac:chgData name="Gulyaeva,Lidiya,RU-Moscow" userId="de907528-04ed-4e2c-9ab7-2f42620fd326" providerId="ADAL" clId="{0F083E36-BE4C-42AD-8775-DD111B63AA6F}" dt="2025-09-10T15:34:32.533" v="300" actId="1036"/>
          <ac:picMkLst>
            <pc:docMk/>
            <pc:sldMk cId="2397112041" sldId="2147483309"/>
            <ac:picMk id="4" creationId="{D6CB91A0-A293-2F90-6B04-FD6A31741D94}"/>
          </ac:picMkLst>
        </pc:picChg>
        <pc:picChg chg="mod">
          <ac:chgData name="Gulyaeva,Lidiya,RU-Moscow" userId="de907528-04ed-4e2c-9ab7-2f42620fd326" providerId="ADAL" clId="{0F083E36-BE4C-42AD-8775-DD111B63AA6F}" dt="2025-09-10T16:00:36.321" v="624" actId="14100"/>
          <ac:picMkLst>
            <pc:docMk/>
            <pc:sldMk cId="2397112041" sldId="2147483309"/>
            <ac:picMk id="9" creationId="{533BBE94-CD1F-EF4D-9AD6-9105CFA51C6F}"/>
          </ac:picMkLst>
        </pc:picChg>
        <pc:picChg chg="mod">
          <ac:chgData name="Gulyaeva,Lidiya,RU-Moscow" userId="de907528-04ed-4e2c-9ab7-2f42620fd326" providerId="ADAL" clId="{0F083E36-BE4C-42AD-8775-DD111B63AA6F}" dt="2025-09-10T15:34:32.533" v="300" actId="1036"/>
          <ac:picMkLst>
            <pc:docMk/>
            <pc:sldMk cId="2397112041" sldId="2147483309"/>
            <ac:picMk id="10" creationId="{823B24D1-F596-0114-E0AE-8C92D6F448AF}"/>
          </ac:picMkLst>
        </pc:picChg>
        <pc:picChg chg="mod">
          <ac:chgData name="Gulyaeva,Lidiya,RU-Moscow" userId="de907528-04ed-4e2c-9ab7-2f42620fd326" providerId="ADAL" clId="{0F083E36-BE4C-42AD-8775-DD111B63AA6F}" dt="2025-09-10T16:00:45.554" v="627" actId="1076"/>
          <ac:picMkLst>
            <pc:docMk/>
            <pc:sldMk cId="2397112041" sldId="2147483309"/>
            <ac:picMk id="11" creationId="{8E7B7CE3-555C-A151-8754-9D1542974C85}"/>
          </ac:picMkLst>
        </pc:picChg>
        <pc:picChg chg="del">
          <ac:chgData name="Gulyaeva,Lidiya,RU-Moscow" userId="de907528-04ed-4e2c-9ab7-2f42620fd326" providerId="ADAL" clId="{0F083E36-BE4C-42AD-8775-DD111B63AA6F}" dt="2025-09-10T15:34:56.879" v="308" actId="478"/>
          <ac:picMkLst>
            <pc:docMk/>
            <pc:sldMk cId="2397112041" sldId="2147483309"/>
            <ac:picMk id="14" creationId="{6EE7D733-8156-524B-CF9F-1B68DB1F9E48}"/>
          </ac:picMkLst>
        </pc:picChg>
        <pc:picChg chg="mod">
          <ac:chgData name="Gulyaeva,Lidiya,RU-Moscow" userId="de907528-04ed-4e2c-9ab7-2f42620fd326" providerId="ADAL" clId="{0F083E36-BE4C-42AD-8775-DD111B63AA6F}" dt="2025-09-10T15:34:49.372" v="307" actId="1076"/>
          <ac:picMkLst>
            <pc:docMk/>
            <pc:sldMk cId="2397112041" sldId="2147483309"/>
            <ac:picMk id="16" creationId="{59CCC6EC-EBA3-CD29-8F6A-0B246C233006}"/>
          </ac:picMkLst>
        </pc:picChg>
        <pc:picChg chg="mod">
          <ac:chgData name="Gulyaeva,Lidiya,RU-Moscow" userId="de907528-04ed-4e2c-9ab7-2f42620fd326" providerId="ADAL" clId="{0F083E36-BE4C-42AD-8775-DD111B63AA6F}" dt="2025-09-10T15:34:42.471" v="305" actId="1076"/>
          <ac:picMkLst>
            <pc:docMk/>
            <pc:sldMk cId="2397112041" sldId="2147483309"/>
            <ac:picMk id="21" creationId="{86BAB4FA-7E66-E769-FF4B-3426A64517DE}"/>
          </ac:picMkLst>
        </pc:picChg>
        <pc:picChg chg="add del mod">
          <ac:chgData name="Gulyaeva,Lidiya,RU-Moscow" userId="de907528-04ed-4e2c-9ab7-2f42620fd326" providerId="ADAL" clId="{0F083E36-BE4C-42AD-8775-DD111B63AA6F}" dt="2025-09-10T15:34:28.099" v="291" actId="478"/>
          <ac:picMkLst>
            <pc:docMk/>
            <pc:sldMk cId="2397112041" sldId="2147483309"/>
            <ac:picMk id="22" creationId="{E6BCCD6C-9A09-7E50-7553-3589A3AA3BB5}"/>
          </ac:picMkLst>
        </pc:picChg>
        <pc:picChg chg="add del mod">
          <ac:chgData name="Gulyaeva,Lidiya,RU-Moscow" userId="de907528-04ed-4e2c-9ab7-2f42620fd326" providerId="ADAL" clId="{0F083E36-BE4C-42AD-8775-DD111B63AA6F}" dt="2025-09-10T16:00:41.539" v="625" actId="478"/>
          <ac:picMkLst>
            <pc:docMk/>
            <pc:sldMk cId="2397112041" sldId="2147483309"/>
            <ac:picMk id="26" creationId="{76C3E0FE-65C3-B7F7-6956-5868F968B890}"/>
          </ac:picMkLst>
        </pc:picChg>
        <pc:picChg chg="add mod modCrop">
          <ac:chgData name="Gulyaeva,Lidiya,RU-Moscow" userId="de907528-04ed-4e2c-9ab7-2f42620fd326" providerId="ADAL" clId="{0F083E36-BE4C-42AD-8775-DD111B63AA6F}" dt="2025-09-10T15:37:49.930" v="348" actId="1076"/>
          <ac:picMkLst>
            <pc:docMk/>
            <pc:sldMk cId="2397112041" sldId="2147483309"/>
            <ac:picMk id="28" creationId="{72C624B7-230E-220B-8E2C-5C7C730CB8EB}"/>
          </ac:picMkLst>
        </pc:picChg>
        <pc:picChg chg="mod">
          <ac:chgData name="Gulyaeva,Lidiya,RU-Moscow" userId="de907528-04ed-4e2c-9ab7-2f42620fd326" providerId="ADAL" clId="{0F083E36-BE4C-42AD-8775-DD111B63AA6F}" dt="2025-09-10T15:34:47.898" v="306" actId="1076"/>
          <ac:picMkLst>
            <pc:docMk/>
            <pc:sldMk cId="2397112041" sldId="2147483309"/>
            <ac:picMk id="29" creationId="{2A26830F-B7E8-B674-1A4B-1130910B8222}"/>
          </ac:picMkLst>
        </pc:picChg>
        <pc:picChg chg="add mod">
          <ac:chgData name="Gulyaeva,Lidiya,RU-Moscow" userId="de907528-04ed-4e2c-9ab7-2f42620fd326" providerId="ADAL" clId="{0F083E36-BE4C-42AD-8775-DD111B63AA6F}" dt="2025-09-10T16:00:48.463" v="628" actId="1076"/>
          <ac:picMkLst>
            <pc:docMk/>
            <pc:sldMk cId="2397112041" sldId="2147483309"/>
            <ac:picMk id="31" creationId="{86BD3FC3-492F-F1FB-6DF8-DBBBB61F7943}"/>
          </ac:picMkLst>
        </pc:picChg>
        <pc:picChg chg="mod">
          <ac:chgData name="Gulyaeva,Lidiya,RU-Moscow" userId="de907528-04ed-4e2c-9ab7-2f42620fd326" providerId="ADAL" clId="{0F083E36-BE4C-42AD-8775-DD111B63AA6F}" dt="2025-09-10T15:34:40.985" v="304" actId="1076"/>
          <ac:picMkLst>
            <pc:docMk/>
            <pc:sldMk cId="2397112041" sldId="2147483309"/>
            <ac:picMk id="34" creationId="{A919269E-45DD-35E8-4BF6-7874397D4E8D}"/>
          </ac:picMkLst>
        </pc:picChg>
        <pc:picChg chg="del mod">
          <ac:chgData name="Gulyaeva,Lidiya,RU-Moscow" userId="de907528-04ed-4e2c-9ab7-2f42620fd326" providerId="ADAL" clId="{0F083E36-BE4C-42AD-8775-DD111B63AA6F}" dt="2025-09-10T15:34:39.727" v="303" actId="478"/>
          <ac:picMkLst>
            <pc:docMk/>
            <pc:sldMk cId="2397112041" sldId="2147483309"/>
            <ac:picMk id="48" creationId="{476C0F9D-987B-A485-AF39-C83CEACFBEF5}"/>
          </ac:picMkLst>
        </pc:picChg>
        <pc:picChg chg="mod">
          <ac:chgData name="Gulyaeva,Lidiya,RU-Moscow" userId="de907528-04ed-4e2c-9ab7-2f42620fd326" providerId="ADAL" clId="{0F083E36-BE4C-42AD-8775-DD111B63AA6F}" dt="2025-09-10T15:36:52.188" v="329" actId="1076"/>
          <ac:picMkLst>
            <pc:docMk/>
            <pc:sldMk cId="2397112041" sldId="2147483309"/>
            <ac:picMk id="50" creationId="{1F74E0B2-69C7-8066-7D7B-5AB65DC607E3}"/>
          </ac:picMkLst>
        </pc:picChg>
      </pc:sldChg>
      <pc:sldChg chg="addSp delSp modSp mod modTransition">
        <pc:chgData name="Gulyaeva,Lidiya,RU-Moscow" userId="de907528-04ed-4e2c-9ab7-2f42620fd326" providerId="ADAL" clId="{0F083E36-BE4C-42AD-8775-DD111B63AA6F}" dt="2025-09-10T15:51:02.204" v="623" actId="1076"/>
        <pc:sldMkLst>
          <pc:docMk/>
          <pc:sldMk cId="3329354499" sldId="2147483375"/>
        </pc:sldMkLst>
        <pc:spChg chg="del">
          <ac:chgData name="Gulyaeva,Lidiya,RU-Moscow" userId="de907528-04ed-4e2c-9ab7-2f42620fd326" providerId="ADAL" clId="{0F083E36-BE4C-42AD-8775-DD111B63AA6F}" dt="2025-09-10T14:09:45.405" v="186" actId="478"/>
          <ac:spMkLst>
            <pc:docMk/>
            <pc:sldMk cId="3329354499" sldId="2147483375"/>
            <ac:spMk id="7" creationId="{36BC95DC-1C14-77F4-E0E9-BEFA82D92178}"/>
          </ac:spMkLst>
        </pc:spChg>
        <pc:spChg chg="del">
          <ac:chgData name="Gulyaeva,Lidiya,RU-Moscow" userId="de907528-04ed-4e2c-9ab7-2f42620fd326" providerId="ADAL" clId="{0F083E36-BE4C-42AD-8775-DD111B63AA6F}" dt="2025-09-10T14:09:29.942" v="180" actId="478"/>
          <ac:spMkLst>
            <pc:docMk/>
            <pc:sldMk cId="3329354499" sldId="2147483375"/>
            <ac:spMk id="15" creationId="{E9504A37-4C2A-11AE-BFB1-6BA119BC5F70}"/>
          </ac:spMkLst>
        </pc:spChg>
        <pc:spChg chg="del">
          <ac:chgData name="Gulyaeva,Lidiya,RU-Moscow" userId="de907528-04ed-4e2c-9ab7-2f42620fd326" providerId="ADAL" clId="{0F083E36-BE4C-42AD-8775-DD111B63AA6F}" dt="2025-09-10T14:09:32.493" v="181" actId="478"/>
          <ac:spMkLst>
            <pc:docMk/>
            <pc:sldMk cId="3329354499" sldId="2147483375"/>
            <ac:spMk id="17" creationId="{521A91E3-4C20-B3A5-6D0C-A1B12B2A9C69}"/>
          </ac:spMkLst>
        </pc:spChg>
        <pc:spChg chg="del">
          <ac:chgData name="Gulyaeva,Lidiya,RU-Moscow" userId="de907528-04ed-4e2c-9ab7-2f42620fd326" providerId="ADAL" clId="{0F083E36-BE4C-42AD-8775-DD111B63AA6F}" dt="2025-09-10T14:09:34.650" v="182" actId="478"/>
          <ac:spMkLst>
            <pc:docMk/>
            <pc:sldMk cId="3329354499" sldId="2147483375"/>
            <ac:spMk id="18" creationId="{3518D710-3B32-410C-1F00-B4827702E171}"/>
          </ac:spMkLst>
        </pc:spChg>
        <pc:spChg chg="del">
          <ac:chgData name="Gulyaeva,Lidiya,RU-Moscow" userId="de907528-04ed-4e2c-9ab7-2f42620fd326" providerId="ADAL" clId="{0F083E36-BE4C-42AD-8775-DD111B63AA6F}" dt="2025-09-10T14:09:41.974" v="185" actId="478"/>
          <ac:spMkLst>
            <pc:docMk/>
            <pc:sldMk cId="3329354499" sldId="2147483375"/>
            <ac:spMk id="21" creationId="{C52B1438-271F-434A-B70F-ADBFDB5D67F1}"/>
          </ac:spMkLst>
        </pc:spChg>
        <pc:spChg chg="del">
          <ac:chgData name="Gulyaeva,Lidiya,RU-Moscow" userId="de907528-04ed-4e2c-9ab7-2f42620fd326" providerId="ADAL" clId="{0F083E36-BE4C-42AD-8775-DD111B63AA6F}" dt="2025-09-10T14:10:15.451" v="189" actId="478"/>
          <ac:spMkLst>
            <pc:docMk/>
            <pc:sldMk cId="3329354499" sldId="2147483375"/>
            <ac:spMk id="22" creationId="{AEB4A329-CECC-0C8D-C617-4556E9F88832}"/>
          </ac:spMkLst>
        </pc:spChg>
        <pc:spChg chg="del">
          <ac:chgData name="Gulyaeva,Lidiya,RU-Moscow" userId="de907528-04ed-4e2c-9ab7-2f42620fd326" providerId="ADAL" clId="{0F083E36-BE4C-42AD-8775-DD111B63AA6F}" dt="2025-09-10T14:09:39.519" v="184" actId="478"/>
          <ac:spMkLst>
            <pc:docMk/>
            <pc:sldMk cId="3329354499" sldId="2147483375"/>
            <ac:spMk id="23" creationId="{9E18A78A-349C-B461-449D-356F849E1DCF}"/>
          </ac:spMkLst>
        </pc:spChg>
        <pc:spChg chg="del">
          <ac:chgData name="Gulyaeva,Lidiya,RU-Moscow" userId="de907528-04ed-4e2c-9ab7-2f42620fd326" providerId="ADAL" clId="{0F083E36-BE4C-42AD-8775-DD111B63AA6F}" dt="2025-09-10T14:09:36.689" v="183" actId="478"/>
          <ac:spMkLst>
            <pc:docMk/>
            <pc:sldMk cId="3329354499" sldId="2147483375"/>
            <ac:spMk id="28" creationId="{9C93741B-A447-EAAE-13A8-93D96FAE8E2F}"/>
          </ac:spMkLst>
        </pc:spChg>
        <pc:spChg chg="add mod">
          <ac:chgData name="Gulyaeva,Lidiya,RU-Moscow" userId="de907528-04ed-4e2c-9ab7-2f42620fd326" providerId="ADAL" clId="{0F083E36-BE4C-42AD-8775-DD111B63AA6F}" dt="2025-09-10T15:50:39.991" v="619" actId="108"/>
          <ac:spMkLst>
            <pc:docMk/>
            <pc:sldMk cId="3329354499" sldId="2147483375"/>
            <ac:spMk id="33" creationId="{1051F7E9-0452-436A-CBE4-E3C97AE91507}"/>
          </ac:spMkLst>
        </pc:spChg>
        <pc:picChg chg="mod">
          <ac:chgData name="Gulyaeva,Lidiya,RU-Moscow" userId="de907528-04ed-4e2c-9ab7-2f42620fd326" providerId="ADAL" clId="{0F083E36-BE4C-42AD-8775-DD111B63AA6F}" dt="2025-09-10T15:51:02.204" v="623" actId="1076"/>
          <ac:picMkLst>
            <pc:docMk/>
            <pc:sldMk cId="3329354499" sldId="2147483375"/>
            <ac:picMk id="2" creationId="{3348E639-10CC-B314-58C6-32F311C055C9}"/>
          </ac:picMkLst>
        </pc:picChg>
        <pc:picChg chg="add mod">
          <ac:chgData name="Gulyaeva,Lidiya,RU-Moscow" userId="de907528-04ed-4e2c-9ab7-2f42620fd326" providerId="ADAL" clId="{0F083E36-BE4C-42AD-8775-DD111B63AA6F}" dt="2025-09-10T14:09:27.849" v="179" actId="1076"/>
          <ac:picMkLst>
            <pc:docMk/>
            <pc:sldMk cId="3329354499" sldId="2147483375"/>
            <ac:picMk id="8" creationId="{96A1CEC8-9315-3109-2D60-ECB0ABD1669E}"/>
          </ac:picMkLst>
        </pc:picChg>
        <pc:picChg chg="del">
          <ac:chgData name="Gulyaeva,Lidiya,RU-Moscow" userId="de907528-04ed-4e2c-9ab7-2f42620fd326" providerId="ADAL" clId="{0F083E36-BE4C-42AD-8775-DD111B63AA6F}" dt="2025-09-10T14:09:23.064" v="178" actId="478"/>
          <ac:picMkLst>
            <pc:docMk/>
            <pc:sldMk cId="3329354499" sldId="2147483375"/>
            <ac:picMk id="10" creationId="{D5193A2B-C89F-353A-34CE-37A67FCB10F9}"/>
          </ac:picMkLst>
        </pc:picChg>
        <pc:picChg chg="del">
          <ac:chgData name="Gulyaeva,Lidiya,RU-Moscow" userId="de907528-04ed-4e2c-9ab7-2f42620fd326" providerId="ADAL" clId="{0F083E36-BE4C-42AD-8775-DD111B63AA6F}" dt="2025-09-10T14:10:09.241" v="188" actId="478"/>
          <ac:picMkLst>
            <pc:docMk/>
            <pc:sldMk cId="3329354499" sldId="2147483375"/>
            <ac:picMk id="11" creationId="{69C4AC05-B72D-3147-10EC-9C92441BF78F}"/>
          </ac:picMkLst>
        </pc:picChg>
        <pc:picChg chg="add mod">
          <ac:chgData name="Gulyaeva,Lidiya,RU-Moscow" userId="de907528-04ed-4e2c-9ab7-2f42620fd326" providerId="ADAL" clId="{0F083E36-BE4C-42AD-8775-DD111B63AA6F}" dt="2025-09-10T14:11:03.114" v="223" actId="1076"/>
          <ac:picMkLst>
            <pc:docMk/>
            <pc:sldMk cId="3329354499" sldId="2147483375"/>
            <ac:picMk id="36" creationId="{E24A5459-602C-E65E-5E26-A6FA09775C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E771A-2A5D-4762-B850-3E328E19DB6A}" type="datetimeFigureOut">
              <a:rPr lang="ru-RU" smtClean="0"/>
              <a:t>10.09.2025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30D4A-A3A2-490F-9CAC-98798CE2BC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88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6CFAD1-D197-4A88-B173-A6412E995EE5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80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51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39EF-54CC-B49E-774F-A9900C763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4906B8A-4DA7-321F-1D74-CC872181E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FE6DE2A-9AEF-11E7-2977-BEF1DE623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8A3177-5BA6-1247-9420-947A42F23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FE8D4A-6884-438F-A0DC-6BE04F7FA12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573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365" y="432000"/>
            <a:ext cx="11327999" cy="1150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Нажмите, чтобы изменить заголовок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1713600"/>
            <a:ext cx="11329200" cy="45000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ru-RU" noProof="0"/>
              <a:t>Уровень</a:t>
            </a:r>
            <a:r>
              <a:rPr lang="en-GB" noProof="0"/>
              <a:t> 1</a:t>
            </a:r>
          </a:p>
          <a:p>
            <a:pPr lvl="1"/>
            <a:r>
              <a:rPr lang="ru-RU" noProof="0"/>
              <a:t>Уровень</a:t>
            </a:r>
            <a:r>
              <a:rPr lang="en-GB" noProof="0"/>
              <a:t> 2</a:t>
            </a:r>
          </a:p>
          <a:p>
            <a:pPr lvl="2"/>
            <a:r>
              <a:rPr lang="ru-RU" noProof="0"/>
              <a:t>Уровень</a:t>
            </a:r>
            <a:r>
              <a:rPr lang="en-GB" noProof="0"/>
              <a:t> 3</a:t>
            </a:r>
          </a:p>
          <a:p>
            <a:pPr lvl="3"/>
            <a:r>
              <a:rPr lang="ru-RU" noProof="0"/>
              <a:t>Уровень</a:t>
            </a:r>
            <a:r>
              <a:rPr lang="en-GB" noProof="0"/>
              <a:t> 4, </a:t>
            </a:r>
            <a:r>
              <a:rPr lang="ru-RU" noProof="0"/>
              <a:t>Заголовок</a:t>
            </a:r>
            <a:endParaRPr lang="en-GB" noProof="0"/>
          </a:p>
          <a:p>
            <a:pPr lvl="4"/>
            <a:r>
              <a:rPr lang="ru-RU" noProof="0"/>
              <a:t>Уровень </a:t>
            </a:r>
            <a:r>
              <a:rPr lang="en-GB" noProof="0"/>
              <a:t>5, </a:t>
            </a:r>
            <a:r>
              <a:rPr lang="ru-RU" noProof="0"/>
              <a:t>Основной текст</a:t>
            </a:r>
            <a:endParaRPr lang="en-GB" noProof="0"/>
          </a:p>
          <a:p>
            <a:pPr lvl="5"/>
            <a:r>
              <a:rPr lang="ru-RU" noProof="0"/>
              <a:t>Уровень</a:t>
            </a:r>
            <a:r>
              <a:rPr lang="en-GB" noProof="0"/>
              <a:t> 6</a:t>
            </a:r>
          </a:p>
          <a:p>
            <a:pPr lvl="6"/>
            <a:r>
              <a:rPr lang="ru-RU" noProof="0"/>
              <a:t>Уровень</a:t>
            </a:r>
            <a:r>
              <a:rPr lang="en-GB" noProof="0"/>
              <a:t> 7, </a:t>
            </a:r>
            <a:r>
              <a:rPr lang="ru-RU" noProof="0"/>
              <a:t>Маленький заголовок</a:t>
            </a:r>
            <a:endParaRPr lang="en-GB" noProof="0"/>
          </a:p>
          <a:p>
            <a:pPr lvl="7"/>
            <a:r>
              <a:rPr lang="ru-RU" noProof="0"/>
              <a:t>Уровень</a:t>
            </a:r>
            <a:r>
              <a:rPr lang="en-GB" noProof="0"/>
              <a:t> 8, </a:t>
            </a:r>
            <a:r>
              <a:rPr lang="ru-RU" noProof="0"/>
              <a:t>Мелкий текст</a:t>
            </a:r>
            <a:endParaRPr lang="en-GB" noProof="0"/>
          </a:p>
        </p:txBody>
      </p:sp>
      <p:sp>
        <p:nvSpPr>
          <p:cNvPr id="12" name="Date Placeholder 35">
            <a:extLst>
              <a:ext uri="{FF2B5EF4-FFF2-40B4-BE49-F238E27FC236}">
                <a16:creationId xmlns:a16="http://schemas.microsoft.com/office/drawing/2014/main" id="{18D16534-9CAE-294E-BF4B-871E4AC4C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9200" y="6573600"/>
            <a:ext cx="1224000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2"/>
                </a:solidFill>
                <a:latin typeface="Nestle Text TF Light" pitchFamily="2" charset="0"/>
              </a:defRPr>
            </a:lvl1pPr>
          </a:lstStyle>
          <a:p>
            <a:fld id="{30FAAD2B-B033-47DC-B33C-06084DC0E478}" type="datetime1">
              <a:rPr lang="ru-RU" smtClean="0"/>
              <a:t>10.09.2025</a:t>
            </a:fld>
            <a:endParaRPr lang="en-GB"/>
          </a:p>
        </p:txBody>
      </p:sp>
      <p:sp>
        <p:nvSpPr>
          <p:cNvPr id="13" name="Footer Placeholder 36">
            <a:extLst>
              <a:ext uri="{FF2B5EF4-FFF2-40B4-BE49-F238E27FC236}">
                <a16:creationId xmlns:a16="http://schemas.microsoft.com/office/drawing/2014/main" id="{6B5F1054-F0EC-414B-8084-7A9D5C914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81600" y="6573600"/>
            <a:ext cx="2581200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2"/>
                </a:solidFill>
                <a:latin typeface="Nestle Text TF Light" pitchFamily="2" charset="0"/>
              </a:defRPr>
            </a:lvl1pPr>
          </a:lstStyle>
          <a:p>
            <a:endParaRPr lang="en-GB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12CAAC5F-4B6A-A34D-9622-F3B23D4C8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000" y="6573600"/>
            <a:ext cx="302400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2"/>
                </a:solidFill>
                <a:latin typeface="Nestle Text TF Light" pitchFamily="2" charset="0"/>
              </a:defRPr>
            </a:lvl1pPr>
          </a:lstStyle>
          <a:p>
            <a:fld id="{213AD320-0145-465E-81D8-601FAF27345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67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4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por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365" y="432000"/>
            <a:ext cx="11327999" cy="1150938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ru-RU"/>
              <a:t>Нажмите, чтобы изменить заголовок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1713600"/>
            <a:ext cx="11329200" cy="449987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noProof="0"/>
              <a:t>Уровень</a:t>
            </a:r>
            <a:r>
              <a:rPr lang="en-GB" noProof="0"/>
              <a:t> 1</a:t>
            </a:r>
          </a:p>
          <a:p>
            <a:pPr lvl="1"/>
            <a:r>
              <a:rPr lang="ru-RU" noProof="0"/>
              <a:t>Уровень</a:t>
            </a:r>
            <a:r>
              <a:rPr lang="en-GB" noProof="0"/>
              <a:t> 2</a:t>
            </a:r>
          </a:p>
          <a:p>
            <a:pPr lvl="2"/>
            <a:r>
              <a:rPr lang="ru-RU" noProof="0"/>
              <a:t>Уровень</a:t>
            </a:r>
            <a:r>
              <a:rPr lang="en-GB" noProof="0"/>
              <a:t> 3</a:t>
            </a:r>
          </a:p>
          <a:p>
            <a:pPr lvl="3"/>
            <a:r>
              <a:rPr lang="ru-RU" noProof="0"/>
              <a:t>Уровень</a:t>
            </a:r>
            <a:r>
              <a:rPr lang="en-GB" noProof="0"/>
              <a:t> 4, </a:t>
            </a:r>
            <a:r>
              <a:rPr lang="ru-RU" noProof="0"/>
              <a:t>Заголовок</a:t>
            </a:r>
            <a:endParaRPr lang="en-GB" noProof="0"/>
          </a:p>
          <a:p>
            <a:pPr lvl="4"/>
            <a:r>
              <a:rPr lang="ru-RU" noProof="0"/>
              <a:t>Уровень </a:t>
            </a:r>
            <a:r>
              <a:rPr lang="en-GB" noProof="0"/>
              <a:t>5, </a:t>
            </a:r>
            <a:r>
              <a:rPr lang="ru-RU" noProof="0"/>
              <a:t>Основной текст</a:t>
            </a:r>
            <a:endParaRPr lang="en-GB" noProof="0"/>
          </a:p>
        </p:txBody>
      </p:sp>
      <p:sp>
        <p:nvSpPr>
          <p:cNvPr id="11" name="Date Placeholder 35">
            <a:extLst>
              <a:ext uri="{FF2B5EF4-FFF2-40B4-BE49-F238E27FC236}">
                <a16:creationId xmlns:a16="http://schemas.microsoft.com/office/drawing/2014/main" id="{E8CDB5B3-007D-D247-B3ED-515AFEC6A6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9200" y="6573600"/>
            <a:ext cx="1224000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2"/>
                </a:solidFill>
                <a:latin typeface="Nestle Text TF Light" pitchFamily="2" charset="0"/>
              </a:defRPr>
            </a:lvl1pPr>
          </a:lstStyle>
          <a:p>
            <a:fld id="{AF873C9D-0228-49ED-BD0A-399AEC7925B5}" type="datetime1">
              <a:rPr lang="ru-RU" smtClean="0"/>
              <a:t>10.09.2025</a:t>
            </a:fld>
            <a:endParaRPr lang="en-GB"/>
          </a:p>
        </p:txBody>
      </p:sp>
      <p:sp>
        <p:nvSpPr>
          <p:cNvPr id="12" name="Footer Placeholder 36">
            <a:extLst>
              <a:ext uri="{FF2B5EF4-FFF2-40B4-BE49-F238E27FC236}">
                <a16:creationId xmlns:a16="http://schemas.microsoft.com/office/drawing/2014/main" id="{626A6501-34C5-2B4F-B89A-441F07CFD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81600" y="6573600"/>
            <a:ext cx="2581200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2"/>
                </a:solidFill>
                <a:latin typeface="Nestle Text TF Light" pitchFamily="2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082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4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A1581-5409-5B88-9C93-9DFD1D8B3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FEC9BF-3DB2-7742-63F7-18384BF84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AAECDE-9C3A-EA26-4E7F-1CAB95644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A5A8-CD6D-44A1-A7E7-F3BD3F17F491}" type="datetimeFigureOut">
              <a:rPr lang="ru-RU" smtClean="0"/>
              <a:t>10.09.2025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E2A6A6-916B-946D-C8C1-D8AA13B9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CCBDC6-A086-A8D4-D7D3-D01DCA1A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A11E2-63C9-492E-9EF5-551DDC09C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78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47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384ED31-8A08-373D-343A-41F01448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A1D-2F7B-4411-933A-353BDF942902}" type="datetime1">
              <a:rPr lang="ru-RU" smtClean="0"/>
              <a:t>10.09.2025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1939983-785D-320B-7A7E-14BC6873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93D879-E6AA-9D02-CBE4-605E62B0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BCA7-1343-4273-8FEA-18D8862D46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89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26" Type="http://schemas.openxmlformats.org/officeDocument/2006/relationships/tags" Target="../tags/tag20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5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17" Type="http://schemas.openxmlformats.org/officeDocument/2006/relationships/tags" Target="../tags/tag11.xml"/><Relationship Id="rId25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0.xml"/><Relationship Id="rId20" Type="http://schemas.openxmlformats.org/officeDocument/2006/relationships/tags" Target="../tags/tag14.xml"/><Relationship Id="rId29" Type="http://schemas.openxmlformats.org/officeDocument/2006/relationships/tags" Target="../tags/tag23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24" Type="http://schemas.openxmlformats.org/officeDocument/2006/relationships/tags" Target="../tags/tag18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9.xml"/><Relationship Id="rId23" Type="http://schemas.openxmlformats.org/officeDocument/2006/relationships/tags" Target="../tags/tag17.xml"/><Relationship Id="rId28" Type="http://schemas.openxmlformats.org/officeDocument/2006/relationships/tags" Target="../tags/tag22.xml"/><Relationship Id="rId10" Type="http://schemas.openxmlformats.org/officeDocument/2006/relationships/tags" Target="../tags/tag4.xml"/><Relationship Id="rId19" Type="http://schemas.openxmlformats.org/officeDocument/2006/relationships/tags" Target="../tags/tag13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tags" Target="../tags/tag8.xml"/><Relationship Id="rId22" Type="http://schemas.openxmlformats.org/officeDocument/2006/relationships/tags" Target="../tags/tag16.xml"/><Relationship Id="rId27" Type="http://schemas.openxmlformats.org/officeDocument/2006/relationships/tags" Target="../tags/tag21.xml"/><Relationship Id="rId30" Type="http://schemas.openxmlformats.org/officeDocument/2006/relationships/tags" Target="../tags/tag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[WorkArea]" descr="&lt;?xml version=&quot;1.0&quot; encoding=&quot;utf-16&quot;?&gt;&#10;&lt;GridTheme xmlns:xsi=&quot;http://www.w3.org/2001/XMLSchema-instance&quot; xmlns:xsd=&quot;http://www.w3.org/2001/XMLSchema&quot;&gt;&#10;  &lt;GuideLines /&gt;&#10;  &lt;SubGrids&gt;&#10;    &lt;SubGrid&gt;&#10;      &lt;Left&gt;34.0157471&lt;/Left&gt;&#10;      &lt;Top&gt;34.0157471&lt;/Top&gt;&#10;      &lt;Width&gt;74.33071&lt;/Width&gt;&#10;      &lt;Height&gt;471.9685&lt;/Height&gt;&#10;    &lt;/SubGrid&gt;&#10;    &lt;SubGrid&gt;&#10;      &lt;Left&gt;108.346458&lt;/Left&gt;&#10;      &lt;Top&gt;34.0157471&lt;/Top&gt;&#10;      &lt;Width&gt;74.33071&lt;/Width&gt;&#10;      &lt;Height&gt;471.9685&lt;/Height&gt;&#10;    &lt;/SubGrid&gt;&#10;    &lt;SubGrid&gt;&#10;      &lt;Left&gt;182.67717&lt;/Left&gt;&#10;      &lt;Top&gt;34.0157471&lt;/Top&gt;&#10;      &lt;Width&gt;74.33071&lt;/Width&gt;&#10;      &lt;Height&gt;471.9685&lt;/Height&gt;&#10;    &lt;/SubGrid&gt;&#10;    &lt;SubGrid&gt;&#10;      &lt;Left&gt;257.007874&lt;/Left&gt;&#10;      &lt;Top&gt;34.0157471&lt;/Top&gt;&#10;      &lt;Width&gt;74.33071&lt;/Width&gt;&#10;      &lt;Height&gt;471.9685&lt;/Height&gt;&#10;    &lt;/SubGrid&gt;&#10;    &lt;SubGrid&gt;&#10;      &lt;Left&gt;331.3386&lt;/Left&gt;&#10;      &lt;Top&gt;34.0157471&lt;/Top&gt;&#10;      &lt;Width&gt;74.33071&lt;/Width&gt;&#10;      &lt;Height&gt;471.9685&lt;/Height&gt;&#10;    &lt;/SubGrid&gt;&#10;    &lt;SubGrid&gt;&#10;      &lt;Left&gt;405.669281&lt;/Left&gt;&#10;      &lt;Top&gt;34.0157471&lt;/Top&gt;&#10;      &lt;Width&gt;74.33071&lt;/Width&gt;&#10;      &lt;Height&gt;471.9685&lt;/Height&gt;&#10;    &lt;/SubGrid&gt;&#10;    &lt;SubGrid&gt;&#10;      &lt;Left&gt;479.9999&lt;/Left&gt;&#10;      &lt;Top&gt;34.0157471&lt;/Top&gt;&#10;      &lt;Width&gt;74.33071&lt;/Width&gt;&#10;      &lt;Height&gt;471.9685&lt;/Height&gt;&#10;    &lt;/SubGrid&gt;&#10;    &lt;SubGrid&gt;&#10;      &lt;Left&gt;554.3306&lt;/Left&gt;&#10;      &lt;Top&gt;34.0157471&lt;/Top&gt;&#10;      &lt;Width&gt;74.33079&lt;/Width&gt;&#10;      &lt;Height&gt;471.9685&lt;/Height&gt;&#10;    &lt;/SubGrid&gt;&#10;    &lt;SubGrid&gt;&#10;      &lt;Left&gt;628.6613&lt;/Left&gt;&#10;      &lt;Top&gt;34.0157471&lt;/Top&gt;&#10;      &lt;Width&gt;74.33071&lt;/Width&gt;&#10;      &lt;Height&gt;471.9685&lt;/Height&gt;&#10;    &lt;/SubGrid&gt;&#10;    &lt;SubGrid&gt;&#10;      &lt;Left&gt;702.992065&lt;/Left&gt;&#10;      &lt;Top&gt;34.0157471&lt;/Top&gt;&#10;      &lt;Width&gt;74.33071&lt;/Width&gt;&#10;      &lt;Height&gt;471.9685&lt;/Height&gt;&#10;    &lt;/SubGrid&gt;&#10;    &lt;SubGrid&gt;&#10;      &lt;Left&gt;777.322754&lt;/Left&gt;&#10;      &lt;Top&gt;34.0157471&lt;/Top&gt;&#10;      &lt;Width&gt;74.33063&lt;/Width&gt;&#10;      &lt;Height&gt;471.9685&lt;/Height&gt;&#10;    &lt;/SubGrid&gt;&#10;    &lt;SubGrid&gt;&#10;      &lt;Left&gt;851.653442&lt;/Left&gt;&#10;      &lt;Top&gt;34.0157471&lt;/Top&gt;&#10;      &lt;Width&gt;74.33079&lt;/Width&gt;&#10;      &lt;Height&gt;471.9685&lt;/Height&gt;&#10;    &lt;/SubGrid&gt;&#10;  &lt;/SubGrids&gt;&#10;  &lt;WorkArea&gt;&#10;    &lt;Top&gt;34.0157471&lt;/Top&gt;&#10;    &lt;Left&gt;34.0157471&lt;/Left&gt;&#10;    &lt;Width&gt;891.9685&lt;/Width&gt;&#10;    &lt;Height&gt;471.9685&lt;/Height&gt;&#10;  &lt;/WorkArea&gt;&#10;  &lt;AspectW&gt;-1&lt;/AspectW&gt;&#10;  &lt;AspectH&gt;-1&lt;/AspectH&gt;&#10;  &lt;Width&gt;960&lt;/Width&gt;&#10;  &lt;Height&gt;540&lt;/Height&gt;&#10;  &lt;HGap&gt;5&lt;/HGap&gt;&#10;  &lt;VGap&gt;5&lt;/VGap&gt;&#10;  &lt;OfficeVersion&gt;-1&lt;/OfficeVersion&gt;&#10;&lt;/GridTheme&gt;" hidden="1">
            <a:extLst>
              <a:ext uri="{FF2B5EF4-FFF2-40B4-BE49-F238E27FC236}">
                <a16:creationId xmlns:a16="http://schemas.microsoft.com/office/drawing/2014/main" id="{27D2483B-755A-4C7D-9156-ADDFA315E501}"/>
              </a:ext>
            </a:extLst>
          </p:cNvPr>
          <p:cNvSpPr/>
          <p:nvPr/>
        </p:nvSpPr>
        <p:spPr>
          <a:xfrm>
            <a:off x="430365" y="432000"/>
            <a:ext cx="11339360" cy="5994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C8F98047-DB0D-4B1E-B04B-535E7853030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32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F3C5C2EC-FE85-47D6-96CD-4A5C6AF2125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376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624D843D-F7F3-42AE-A7BC-D2C29A5A8D6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320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5092EA94-7DDA-4ECA-807E-A1F87B0C058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264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AD2EAB53-A99C-4D3F-BD8C-2B9185FFD24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208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9" name="Rectangle 28" hidden="1">
            <a:extLst>
              <a:ext uri="{FF2B5EF4-FFF2-40B4-BE49-F238E27FC236}">
                <a16:creationId xmlns:a16="http://schemas.microsoft.com/office/drawing/2014/main" id="{D46AE1DC-9EF8-4023-8E36-5D6A2B9E5D2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52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9D46550F-D408-497D-8DC4-427D2EB9710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095999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52FA79A1-FAEA-4268-9244-77A8CF3A4E2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039999" y="432000"/>
            <a:ext cx="944001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E8F0D2A1-980A-4426-AA59-D94261E85B9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983999" y="432000"/>
            <a:ext cx="943999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85CF6BC5-17A9-44DF-A1A8-035871726D0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927999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B43CE2E4-A931-43AC-B983-7C90778DDB6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871999" y="432000"/>
            <a:ext cx="943999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35" name="Rectangle 34" hidden="1">
            <a:extLst>
              <a:ext uri="{FF2B5EF4-FFF2-40B4-BE49-F238E27FC236}">
                <a16:creationId xmlns:a16="http://schemas.microsoft.com/office/drawing/2014/main" id="{436F39D6-5902-4A88-B4F3-4B53ABD24A8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0815999" y="432000"/>
            <a:ext cx="944001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E3324983-B0E0-42AA-A00A-5A66B01F7958}"/>
              </a:ext>
            </a:extLst>
          </p:cNvPr>
          <p:cNvSpPr/>
          <p:nvPr/>
        </p:nvSpPr>
        <p:spPr>
          <a:xfrm>
            <a:off x="0" y="0"/>
            <a:ext cx="322889" cy="3240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err="1"/>
          </a:p>
        </p:txBody>
      </p:sp>
      <p:sp>
        <p:nvSpPr>
          <p:cNvPr id="40" name="Rectangle 39" hidden="1">
            <a:extLst>
              <a:ext uri="{FF2B5EF4-FFF2-40B4-BE49-F238E27FC236}">
                <a16:creationId xmlns:a16="http://schemas.microsoft.com/office/drawing/2014/main" id="{D8351CCF-3908-49FE-90F9-E25557E32AA3}"/>
              </a:ext>
            </a:extLst>
          </p:cNvPr>
          <p:cNvSpPr/>
          <p:nvPr/>
        </p:nvSpPr>
        <p:spPr>
          <a:xfrm>
            <a:off x="11866327" y="6536129"/>
            <a:ext cx="322889" cy="3240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err="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E1F1AA-9FEE-2E29-B983-63501359D5B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[WorkArea]" descr="&lt;?xml version=&quot;1.0&quot; encoding=&quot;utf-16&quot;?&gt;&#10;&lt;GridTheme xmlns:xsi=&quot;http://www.w3.org/2001/XMLSchema-instance&quot; xmlns:xsd=&quot;http://www.w3.org/2001/XMLSchema&quot;&gt;&#10;  &lt;GuideLines /&gt;&#10;  &lt;SubGrids&gt;&#10;    &lt;SubGrid&gt;&#10;      &lt;Left&gt;34.0157471&lt;/Left&gt;&#10;      &lt;Top&gt;34.0157471&lt;/Top&gt;&#10;      &lt;Width&gt;74.33071&lt;/Width&gt;&#10;      &lt;Height&gt;471.9685&lt;/Height&gt;&#10;    &lt;/SubGrid&gt;&#10;    &lt;SubGrid&gt;&#10;      &lt;Left&gt;108.346458&lt;/Left&gt;&#10;      &lt;Top&gt;34.0157471&lt;/Top&gt;&#10;      &lt;Width&gt;74.33071&lt;/Width&gt;&#10;      &lt;Height&gt;471.9685&lt;/Height&gt;&#10;    &lt;/SubGrid&gt;&#10;    &lt;SubGrid&gt;&#10;      &lt;Left&gt;182.67717&lt;/Left&gt;&#10;      &lt;Top&gt;34.0157471&lt;/Top&gt;&#10;      &lt;Width&gt;74.33071&lt;/Width&gt;&#10;      &lt;Height&gt;471.9685&lt;/Height&gt;&#10;    &lt;/SubGrid&gt;&#10;    &lt;SubGrid&gt;&#10;      &lt;Left&gt;257.007874&lt;/Left&gt;&#10;      &lt;Top&gt;34.0157471&lt;/Top&gt;&#10;      &lt;Width&gt;74.33071&lt;/Width&gt;&#10;      &lt;Height&gt;471.9685&lt;/Height&gt;&#10;    &lt;/SubGrid&gt;&#10;    &lt;SubGrid&gt;&#10;      &lt;Left&gt;331.3386&lt;/Left&gt;&#10;      &lt;Top&gt;34.0157471&lt;/Top&gt;&#10;      &lt;Width&gt;74.33071&lt;/Width&gt;&#10;      &lt;Height&gt;471.9685&lt;/Height&gt;&#10;    &lt;/SubGrid&gt;&#10;    &lt;SubGrid&gt;&#10;      &lt;Left&gt;405.669281&lt;/Left&gt;&#10;      &lt;Top&gt;34.0157471&lt;/Top&gt;&#10;      &lt;Width&gt;74.33071&lt;/Width&gt;&#10;      &lt;Height&gt;471.9685&lt;/Height&gt;&#10;    &lt;/SubGrid&gt;&#10;    &lt;SubGrid&gt;&#10;      &lt;Left&gt;479.9999&lt;/Left&gt;&#10;      &lt;Top&gt;34.0157471&lt;/Top&gt;&#10;      &lt;Width&gt;74.33071&lt;/Width&gt;&#10;      &lt;Height&gt;471.9685&lt;/Height&gt;&#10;    &lt;/SubGrid&gt;&#10;    &lt;SubGrid&gt;&#10;      &lt;Left&gt;554.3306&lt;/Left&gt;&#10;      &lt;Top&gt;34.0157471&lt;/Top&gt;&#10;      &lt;Width&gt;74.33079&lt;/Width&gt;&#10;      &lt;Height&gt;471.9685&lt;/Height&gt;&#10;    &lt;/SubGrid&gt;&#10;    &lt;SubGrid&gt;&#10;      &lt;Left&gt;628.6613&lt;/Left&gt;&#10;      &lt;Top&gt;34.0157471&lt;/Top&gt;&#10;      &lt;Width&gt;74.33071&lt;/Width&gt;&#10;      &lt;Height&gt;471.9685&lt;/Height&gt;&#10;    &lt;/SubGrid&gt;&#10;    &lt;SubGrid&gt;&#10;      &lt;Left&gt;702.992065&lt;/Left&gt;&#10;      &lt;Top&gt;34.0157471&lt;/Top&gt;&#10;      &lt;Width&gt;74.33071&lt;/Width&gt;&#10;      &lt;Height&gt;471.9685&lt;/Height&gt;&#10;    &lt;/SubGrid&gt;&#10;    &lt;SubGrid&gt;&#10;      &lt;Left&gt;777.322754&lt;/Left&gt;&#10;      &lt;Top&gt;34.0157471&lt;/Top&gt;&#10;      &lt;Width&gt;74.33063&lt;/Width&gt;&#10;      &lt;Height&gt;471.9685&lt;/Height&gt;&#10;    &lt;/SubGrid&gt;&#10;    &lt;SubGrid&gt;&#10;      &lt;Left&gt;851.653442&lt;/Left&gt;&#10;      &lt;Top&gt;34.0157471&lt;/Top&gt;&#10;      &lt;Width&gt;74.33079&lt;/Width&gt;&#10;      &lt;Height&gt;471.9685&lt;/Height&gt;&#10;    &lt;/SubGrid&gt;&#10;  &lt;/SubGrids&gt;&#10;  &lt;WorkArea&gt;&#10;    &lt;Top&gt;34.0157471&lt;/Top&gt;&#10;    &lt;Left&gt;34.0157471&lt;/Left&gt;&#10;    &lt;Width&gt;891.9685&lt;/Width&gt;&#10;    &lt;Height&gt;471.9685&lt;/Height&gt;&#10;  &lt;/WorkArea&gt;&#10;  &lt;AspectW&gt;-1&lt;/AspectW&gt;&#10;  &lt;AspectH&gt;-1&lt;/AspectH&gt;&#10;  &lt;Width&gt;960&lt;/Width&gt;&#10;  &lt;Height&gt;540&lt;/Height&gt;&#10;  &lt;HGap&gt;5&lt;/HGap&gt;&#10;  &lt;VGap&gt;5&lt;/VGap&gt;&#10;  &lt;OfficeVersion&gt;-1&lt;/OfficeVersion&gt;&#10;&lt;/GridTheme&gt;" hidden="1">
            <a:extLst>
              <a:ext uri="{FF2B5EF4-FFF2-40B4-BE49-F238E27FC236}">
                <a16:creationId xmlns:a16="http://schemas.microsoft.com/office/drawing/2014/main" id="{1614241B-5558-66F7-EAD1-00076E29B6ED}"/>
              </a:ext>
            </a:extLst>
          </p:cNvPr>
          <p:cNvSpPr/>
          <p:nvPr userDrawn="1"/>
        </p:nvSpPr>
        <p:spPr>
          <a:xfrm>
            <a:off x="430365" y="432000"/>
            <a:ext cx="11339360" cy="5994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" name="Rectangle 23" hidden="1">
            <a:extLst>
              <a:ext uri="{FF2B5EF4-FFF2-40B4-BE49-F238E27FC236}">
                <a16:creationId xmlns:a16="http://schemas.microsoft.com/office/drawing/2014/main" id="{A5D25E13-B2B7-957A-45D8-58F9D63ABE26}"/>
              </a:ext>
            </a:extLst>
          </p:cNvPr>
          <p:cNvSpPr/>
          <p:nvPr userDrawn="1">
            <p:custDataLst>
              <p:tags r:id="rId19"/>
            </p:custDataLst>
          </p:nvPr>
        </p:nvSpPr>
        <p:spPr>
          <a:xfrm>
            <a:off x="432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" name="Rectangle 24" hidden="1">
            <a:extLst>
              <a:ext uri="{FF2B5EF4-FFF2-40B4-BE49-F238E27FC236}">
                <a16:creationId xmlns:a16="http://schemas.microsoft.com/office/drawing/2014/main" id="{E82BCE70-49A5-BF9C-7EFD-D7D0EA7CDB3F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1376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" name="Rectangle 25" hidden="1">
            <a:extLst>
              <a:ext uri="{FF2B5EF4-FFF2-40B4-BE49-F238E27FC236}">
                <a16:creationId xmlns:a16="http://schemas.microsoft.com/office/drawing/2014/main" id="{359CA830-63F5-B15B-12E9-2495A00A8A1E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2320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8" name="Rectangle 26" hidden="1">
            <a:extLst>
              <a:ext uri="{FF2B5EF4-FFF2-40B4-BE49-F238E27FC236}">
                <a16:creationId xmlns:a16="http://schemas.microsoft.com/office/drawing/2014/main" id="{487DC51C-FDD1-D050-0BC7-2CD3561B9823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3264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9" name="Rectangle 27" hidden="1">
            <a:extLst>
              <a:ext uri="{FF2B5EF4-FFF2-40B4-BE49-F238E27FC236}">
                <a16:creationId xmlns:a16="http://schemas.microsoft.com/office/drawing/2014/main" id="{141F595F-D336-0BAC-20D5-86E451EEC99B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4208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" name="Rectangle 28" hidden="1">
            <a:extLst>
              <a:ext uri="{FF2B5EF4-FFF2-40B4-BE49-F238E27FC236}">
                <a16:creationId xmlns:a16="http://schemas.microsoft.com/office/drawing/2014/main" id="{7057953C-AD8D-73A1-C77A-D80B582D272C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5152000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1" name="Rectangle 29" hidden="1">
            <a:extLst>
              <a:ext uri="{FF2B5EF4-FFF2-40B4-BE49-F238E27FC236}">
                <a16:creationId xmlns:a16="http://schemas.microsoft.com/office/drawing/2014/main" id="{357AB848-8127-0E5D-57E9-2D81F10499A6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6095999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2" name="Rectangle 30" hidden="1">
            <a:extLst>
              <a:ext uri="{FF2B5EF4-FFF2-40B4-BE49-F238E27FC236}">
                <a16:creationId xmlns:a16="http://schemas.microsoft.com/office/drawing/2014/main" id="{4471498D-231F-A407-7E0C-A74538919195}"/>
              </a:ext>
            </a:extLst>
          </p:cNvPr>
          <p:cNvSpPr/>
          <p:nvPr userDrawn="1">
            <p:custDataLst>
              <p:tags r:id="rId26"/>
            </p:custDataLst>
          </p:nvPr>
        </p:nvSpPr>
        <p:spPr>
          <a:xfrm>
            <a:off x="7039999" y="432000"/>
            <a:ext cx="944001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3" name="Rectangle 31" hidden="1">
            <a:extLst>
              <a:ext uri="{FF2B5EF4-FFF2-40B4-BE49-F238E27FC236}">
                <a16:creationId xmlns:a16="http://schemas.microsoft.com/office/drawing/2014/main" id="{7D789D5F-1066-CCBF-3AB6-9A18B266ACCD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7983999" y="432000"/>
            <a:ext cx="943999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4" name="Rectangle 32" hidden="1">
            <a:extLst>
              <a:ext uri="{FF2B5EF4-FFF2-40B4-BE49-F238E27FC236}">
                <a16:creationId xmlns:a16="http://schemas.microsoft.com/office/drawing/2014/main" id="{34A1F6D4-4164-4690-345B-0EF072638DD2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8927999" y="432000"/>
            <a:ext cx="944000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5" name="Rectangle 33" hidden="1">
            <a:extLst>
              <a:ext uri="{FF2B5EF4-FFF2-40B4-BE49-F238E27FC236}">
                <a16:creationId xmlns:a16="http://schemas.microsoft.com/office/drawing/2014/main" id="{93BA493B-156F-8B4A-570F-0FF244D5FE33}"/>
              </a:ext>
            </a:extLst>
          </p:cNvPr>
          <p:cNvSpPr/>
          <p:nvPr userDrawn="1">
            <p:custDataLst>
              <p:tags r:id="rId29"/>
            </p:custDataLst>
          </p:nvPr>
        </p:nvSpPr>
        <p:spPr>
          <a:xfrm>
            <a:off x="9871999" y="432000"/>
            <a:ext cx="943999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6" name="Rectangle 34" hidden="1">
            <a:extLst>
              <a:ext uri="{FF2B5EF4-FFF2-40B4-BE49-F238E27FC236}">
                <a16:creationId xmlns:a16="http://schemas.microsoft.com/office/drawing/2014/main" id="{5C7A3F99-42A7-5580-B5A4-5DC0361B7692}"/>
              </a:ext>
            </a:extLst>
          </p:cNvPr>
          <p:cNvSpPr/>
          <p:nvPr userDrawn="1">
            <p:custDataLst>
              <p:tags r:id="rId30"/>
            </p:custDataLst>
          </p:nvPr>
        </p:nvSpPr>
        <p:spPr>
          <a:xfrm>
            <a:off x="10815999" y="432000"/>
            <a:ext cx="944001" cy="5994000"/>
          </a:xfrm>
          <a:prstGeom prst="rect">
            <a:avLst/>
          </a:prstGeom>
          <a:noFill/>
          <a:ln w="12700" cap="flat" cmpd="sng" algn="ctr">
            <a:solidFill>
              <a:srgbClr val="73A039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7" name="Rectangle 38" hidden="1">
            <a:extLst>
              <a:ext uri="{FF2B5EF4-FFF2-40B4-BE49-F238E27FC236}">
                <a16:creationId xmlns:a16="http://schemas.microsoft.com/office/drawing/2014/main" id="{41A4345D-8D3A-AE4C-1A42-729BBF4657A4}"/>
              </a:ext>
            </a:extLst>
          </p:cNvPr>
          <p:cNvSpPr/>
          <p:nvPr userDrawn="1"/>
        </p:nvSpPr>
        <p:spPr>
          <a:xfrm>
            <a:off x="0" y="0"/>
            <a:ext cx="322889" cy="3240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err="1"/>
          </a:p>
        </p:txBody>
      </p:sp>
      <p:sp>
        <p:nvSpPr>
          <p:cNvPr id="18" name="Rectangle 39" hidden="1">
            <a:extLst>
              <a:ext uri="{FF2B5EF4-FFF2-40B4-BE49-F238E27FC236}">
                <a16:creationId xmlns:a16="http://schemas.microsoft.com/office/drawing/2014/main" id="{DF8361F7-8C6D-8E12-E93D-5A1B3F89C565}"/>
              </a:ext>
            </a:extLst>
          </p:cNvPr>
          <p:cNvSpPr/>
          <p:nvPr userDrawn="1"/>
        </p:nvSpPr>
        <p:spPr>
          <a:xfrm>
            <a:off x="11866327" y="6536129"/>
            <a:ext cx="322889" cy="32400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err="1"/>
          </a:p>
        </p:txBody>
      </p:sp>
    </p:spTree>
    <p:extLst>
      <p:ext uri="{BB962C8B-B14F-4D97-AF65-F5344CB8AC3E}">
        <p14:creationId xmlns:p14="http://schemas.microsoft.com/office/powerpoint/2010/main" val="338716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2600" b="1" kern="1200">
          <a:solidFill>
            <a:srgbClr val="0067A0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b="1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6000" b="1" kern="1200" baseline="0">
          <a:solidFill>
            <a:schemeClr val="tx2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272">
          <p15:clr>
            <a:srgbClr val="F26B43"/>
          </p15:clr>
        </p15:guide>
        <p15:guide id="13" orient="horz" pos="997">
          <p15:clr>
            <a:srgbClr val="F26B43"/>
          </p15:clr>
        </p15:guide>
        <p15:guide id="14" pos="271">
          <p15:clr>
            <a:srgbClr val="F26B43"/>
          </p15:clr>
        </p15:guide>
        <p15:guide id="15" pos="7414">
          <p15:clr>
            <a:srgbClr val="F26B43"/>
          </p15:clr>
        </p15:guide>
        <p15:guide id="16" orient="horz" pos="1079">
          <p15:clr>
            <a:srgbClr val="F26B43"/>
          </p15:clr>
        </p15:guide>
        <p15:guide id="17" orient="horz" pos="4047">
          <p15:clr>
            <a:srgbClr val="F26B43"/>
          </p15:clr>
        </p15:guide>
        <p15:guide id="18" pos="204">
          <p15:clr>
            <a:srgbClr val="A4A3A4"/>
          </p15:clr>
        </p15:guide>
        <p15:guide id="19" pos="7474">
          <p15:clr>
            <a:srgbClr val="A4A3A4"/>
          </p15:clr>
        </p15:guide>
        <p15:guide id="20" orient="horz" pos="411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microsoft.com/office/2007/relationships/hdphoto" Target="../media/hdphoto6.wdp"/><Relationship Id="rId26" Type="http://schemas.openxmlformats.org/officeDocument/2006/relationships/image" Target="../media/image28.png"/><Relationship Id="rId39" Type="http://schemas.openxmlformats.org/officeDocument/2006/relationships/image" Target="../media/image38.svg"/><Relationship Id="rId21" Type="http://schemas.openxmlformats.org/officeDocument/2006/relationships/image" Target="../media/image24.png"/><Relationship Id="rId34" Type="http://schemas.openxmlformats.org/officeDocument/2006/relationships/image" Target="../media/image33.png"/><Relationship Id="rId7" Type="http://schemas.microsoft.com/office/2007/relationships/hdphoto" Target="../media/hdphoto1.wdp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5" Type="http://schemas.openxmlformats.org/officeDocument/2006/relationships/image" Target="../media/image27.png"/><Relationship Id="rId33" Type="http://schemas.microsoft.com/office/2007/relationships/hdphoto" Target="../media/hdphoto10.wdp"/><Relationship Id="rId38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6" Type="http://schemas.microsoft.com/office/2007/relationships/hdphoto" Target="../media/hdphoto5.wdp"/><Relationship Id="rId20" Type="http://schemas.openxmlformats.org/officeDocument/2006/relationships/image" Target="../media/image23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3.wdp"/><Relationship Id="rId24" Type="http://schemas.openxmlformats.org/officeDocument/2006/relationships/image" Target="../media/image26.png"/><Relationship Id="rId32" Type="http://schemas.openxmlformats.org/officeDocument/2006/relationships/image" Target="../media/image32.png"/><Relationship Id="rId37" Type="http://schemas.openxmlformats.org/officeDocument/2006/relationships/image" Target="../media/image36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23" Type="http://schemas.openxmlformats.org/officeDocument/2006/relationships/image" Target="../media/image25.png"/><Relationship Id="rId28" Type="http://schemas.openxmlformats.org/officeDocument/2006/relationships/image" Target="../media/image29.png"/><Relationship Id="rId36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31" Type="http://schemas.microsoft.com/office/2007/relationships/hdphoto" Target="../media/hdphoto9.wdp"/><Relationship Id="rId4" Type="http://schemas.openxmlformats.org/officeDocument/2006/relationships/image" Target="../media/image13.png"/><Relationship Id="rId9" Type="http://schemas.microsoft.com/office/2007/relationships/hdphoto" Target="../media/hdphoto2.wdp"/><Relationship Id="rId14" Type="http://schemas.openxmlformats.org/officeDocument/2006/relationships/image" Target="../media/image19.png"/><Relationship Id="rId22" Type="http://schemas.microsoft.com/office/2007/relationships/hdphoto" Target="../media/hdphoto7.wdp"/><Relationship Id="rId27" Type="http://schemas.microsoft.com/office/2007/relationships/hdphoto" Target="../media/hdphoto8.wdp"/><Relationship Id="rId30" Type="http://schemas.openxmlformats.org/officeDocument/2006/relationships/image" Target="../media/image31.png"/><Relationship Id="rId35" Type="http://schemas.openxmlformats.org/officeDocument/2006/relationships/image" Target="../media/image34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33.pn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05FD824-9C1A-8049-572C-30BEC4FB6A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90" t="1" r="17860" b="14704"/>
          <a:stretch/>
        </p:blipFill>
        <p:spPr>
          <a:xfrm>
            <a:off x="2880946" y="1641384"/>
            <a:ext cx="1890000" cy="1612057"/>
          </a:xfrm>
          <a:prstGeom prst="roundRect">
            <a:avLst>
              <a:gd name="adj" fmla="val 7427"/>
            </a:avLst>
          </a:prstGeom>
        </p:spPr>
      </p:pic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B6283FF3-676E-D710-FB16-C63B40B3576E}"/>
              </a:ext>
            </a:extLst>
          </p:cNvPr>
          <p:cNvSpPr/>
          <p:nvPr/>
        </p:nvSpPr>
        <p:spPr>
          <a:xfrm>
            <a:off x="2880946" y="3064134"/>
            <a:ext cx="1890000" cy="498683"/>
          </a:xfrm>
          <a:custGeom>
            <a:avLst/>
            <a:gdLst>
              <a:gd name="connsiteX0" fmla="*/ 0 w 1890000"/>
              <a:gd name="connsiteY0" fmla="*/ 0 h 498683"/>
              <a:gd name="connsiteX1" fmla="*/ 1890000 w 1890000"/>
              <a:gd name="connsiteY1" fmla="*/ 0 h 498683"/>
              <a:gd name="connsiteX2" fmla="*/ 1890000 w 1890000"/>
              <a:gd name="connsiteY2" fmla="*/ 327597 h 498683"/>
              <a:gd name="connsiteX3" fmla="*/ 1718914 w 1890000"/>
              <a:gd name="connsiteY3" fmla="*/ 498683 h 498683"/>
              <a:gd name="connsiteX4" fmla="*/ 171086 w 1890000"/>
              <a:gd name="connsiteY4" fmla="*/ 498683 h 498683"/>
              <a:gd name="connsiteX5" fmla="*/ 0 w 1890000"/>
              <a:gd name="connsiteY5" fmla="*/ 327597 h 4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0000" h="498683">
                <a:moveTo>
                  <a:pt x="0" y="0"/>
                </a:moveTo>
                <a:lnTo>
                  <a:pt x="1890000" y="0"/>
                </a:lnTo>
                <a:lnTo>
                  <a:pt x="1890000" y="327597"/>
                </a:lnTo>
                <a:cubicBezTo>
                  <a:pt x="1890000" y="422085"/>
                  <a:pt x="1813402" y="498683"/>
                  <a:pt x="1718914" y="498683"/>
                </a:cubicBezTo>
                <a:lnTo>
                  <a:pt x="171086" y="498683"/>
                </a:lnTo>
                <a:cubicBezTo>
                  <a:pt x="76598" y="498683"/>
                  <a:pt x="0" y="422085"/>
                  <a:pt x="0" y="327597"/>
                </a:cubicBezTo>
                <a:close/>
              </a:path>
            </a:pathLst>
          </a:custGeom>
          <a:solidFill>
            <a:srgbClr val="E8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stle_Text Book"/>
              <a:ea typeface="+mn-ea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A0BA8-D07E-9D47-4AF9-AFDA372A6205}"/>
              </a:ext>
            </a:extLst>
          </p:cNvPr>
          <p:cNvSpPr txBox="1"/>
          <p:nvPr/>
        </p:nvSpPr>
        <p:spPr>
          <a:xfrm>
            <a:off x="2906230" y="3117831"/>
            <a:ext cx="18394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ДЕТСКОЕ</a:t>
            </a:r>
            <a:b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</a:b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ПИТАНИЕ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735D20D-3C6A-B027-F5C9-DFD9872F86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93" r="40057" b="17310"/>
          <a:stretch/>
        </p:blipFill>
        <p:spPr>
          <a:xfrm>
            <a:off x="5133750" y="1641384"/>
            <a:ext cx="1890000" cy="1562844"/>
          </a:xfrm>
          <a:prstGeom prst="roundRect">
            <a:avLst>
              <a:gd name="adj" fmla="val 7427"/>
            </a:avLst>
          </a:prstGeom>
        </p:spPr>
      </p:pic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C19D21F2-2882-53F5-8AB3-9352FC72D460}"/>
              </a:ext>
            </a:extLst>
          </p:cNvPr>
          <p:cNvSpPr/>
          <p:nvPr/>
        </p:nvSpPr>
        <p:spPr>
          <a:xfrm>
            <a:off x="5133636" y="3069302"/>
            <a:ext cx="1894649" cy="498683"/>
          </a:xfrm>
          <a:custGeom>
            <a:avLst/>
            <a:gdLst>
              <a:gd name="connsiteX0" fmla="*/ 0 w 1890000"/>
              <a:gd name="connsiteY0" fmla="*/ 0 h 498683"/>
              <a:gd name="connsiteX1" fmla="*/ 1890000 w 1890000"/>
              <a:gd name="connsiteY1" fmla="*/ 0 h 498683"/>
              <a:gd name="connsiteX2" fmla="*/ 1890000 w 1890000"/>
              <a:gd name="connsiteY2" fmla="*/ 327597 h 498683"/>
              <a:gd name="connsiteX3" fmla="*/ 1718914 w 1890000"/>
              <a:gd name="connsiteY3" fmla="*/ 498683 h 498683"/>
              <a:gd name="connsiteX4" fmla="*/ 171086 w 1890000"/>
              <a:gd name="connsiteY4" fmla="*/ 498683 h 498683"/>
              <a:gd name="connsiteX5" fmla="*/ 0 w 1890000"/>
              <a:gd name="connsiteY5" fmla="*/ 327597 h 4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0000" h="498683">
                <a:moveTo>
                  <a:pt x="0" y="0"/>
                </a:moveTo>
                <a:lnTo>
                  <a:pt x="1890000" y="0"/>
                </a:lnTo>
                <a:lnTo>
                  <a:pt x="1890000" y="327597"/>
                </a:lnTo>
                <a:cubicBezTo>
                  <a:pt x="1890000" y="422085"/>
                  <a:pt x="1813402" y="498683"/>
                  <a:pt x="1718914" y="498683"/>
                </a:cubicBezTo>
                <a:lnTo>
                  <a:pt x="171086" y="498683"/>
                </a:lnTo>
                <a:cubicBezTo>
                  <a:pt x="76598" y="498683"/>
                  <a:pt x="0" y="422085"/>
                  <a:pt x="0" y="327597"/>
                </a:cubicBezTo>
                <a:close/>
              </a:path>
            </a:pathLst>
          </a:custGeom>
          <a:solidFill>
            <a:srgbClr val="E8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stle_Text Book"/>
              <a:ea typeface="+mn-ea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04A999-7FA4-3AD8-C34C-43A4EA0574BE}"/>
              </a:ext>
            </a:extLst>
          </p:cNvPr>
          <p:cNvSpPr txBox="1"/>
          <p:nvPr/>
        </p:nvSpPr>
        <p:spPr>
          <a:xfrm>
            <a:off x="5159032" y="3167429"/>
            <a:ext cx="1839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КОФЕ</a:t>
            </a:r>
          </a:p>
        </p:txBody>
      </p:sp>
      <p:pic>
        <p:nvPicPr>
          <p:cNvPr id="25" name="Picture 2" descr="Овсянка, полезная каша в большой миске с фруктами, ягода на завтрак, чашка  какао. вид сбоку | Премиум Фото">
            <a:extLst>
              <a:ext uri="{FF2B5EF4-FFF2-40B4-BE49-F238E27FC236}">
                <a16:creationId xmlns:a16="http://schemas.microsoft.com/office/drawing/2014/main" id="{495E50DC-CDD7-6EA6-B1F0-7011FAB0E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t="3665" r="25346" b="19706"/>
          <a:stretch/>
        </p:blipFill>
        <p:spPr bwMode="auto">
          <a:xfrm>
            <a:off x="7386554" y="1641384"/>
            <a:ext cx="1890000" cy="1562844"/>
          </a:xfrm>
          <a:prstGeom prst="roundRect">
            <a:avLst>
              <a:gd name="adj" fmla="val 742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650AE2CA-C566-63F0-821A-ED047D45203F}"/>
              </a:ext>
            </a:extLst>
          </p:cNvPr>
          <p:cNvSpPr/>
          <p:nvPr/>
        </p:nvSpPr>
        <p:spPr>
          <a:xfrm>
            <a:off x="7386497" y="3067436"/>
            <a:ext cx="1890000" cy="498683"/>
          </a:xfrm>
          <a:custGeom>
            <a:avLst/>
            <a:gdLst>
              <a:gd name="connsiteX0" fmla="*/ 0 w 1890000"/>
              <a:gd name="connsiteY0" fmla="*/ 0 h 498683"/>
              <a:gd name="connsiteX1" fmla="*/ 1890000 w 1890000"/>
              <a:gd name="connsiteY1" fmla="*/ 0 h 498683"/>
              <a:gd name="connsiteX2" fmla="*/ 1890000 w 1890000"/>
              <a:gd name="connsiteY2" fmla="*/ 327597 h 498683"/>
              <a:gd name="connsiteX3" fmla="*/ 1718914 w 1890000"/>
              <a:gd name="connsiteY3" fmla="*/ 498683 h 498683"/>
              <a:gd name="connsiteX4" fmla="*/ 171086 w 1890000"/>
              <a:gd name="connsiteY4" fmla="*/ 498683 h 498683"/>
              <a:gd name="connsiteX5" fmla="*/ 0 w 1890000"/>
              <a:gd name="connsiteY5" fmla="*/ 327597 h 4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0000" h="498683">
                <a:moveTo>
                  <a:pt x="0" y="0"/>
                </a:moveTo>
                <a:lnTo>
                  <a:pt x="1890000" y="0"/>
                </a:lnTo>
                <a:lnTo>
                  <a:pt x="1890000" y="327597"/>
                </a:lnTo>
                <a:cubicBezTo>
                  <a:pt x="1890000" y="422085"/>
                  <a:pt x="1813402" y="498683"/>
                  <a:pt x="1718914" y="498683"/>
                </a:cubicBezTo>
                <a:lnTo>
                  <a:pt x="171086" y="498683"/>
                </a:lnTo>
                <a:cubicBezTo>
                  <a:pt x="76598" y="498683"/>
                  <a:pt x="0" y="422085"/>
                  <a:pt x="0" y="327597"/>
                </a:cubicBezTo>
                <a:close/>
              </a:path>
            </a:pathLst>
          </a:custGeom>
          <a:solidFill>
            <a:srgbClr val="E8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stle_Text Book"/>
              <a:ea typeface="+mn-ea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A40589-4AB4-8EBB-CC12-806A540733A3}"/>
              </a:ext>
            </a:extLst>
          </p:cNvPr>
          <p:cNvSpPr txBox="1"/>
          <p:nvPr/>
        </p:nvSpPr>
        <p:spPr>
          <a:xfrm>
            <a:off x="7411780" y="3108191"/>
            <a:ext cx="18394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КАШИ ДЛЯ ВСЕЙ СЕМЬИ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64513D"/>
              </a:solidFill>
              <a:effectLst/>
              <a:uLnTx/>
              <a:uFillTx/>
              <a:latin typeface="Nestle Text TF Book" panose="00000500000000000000" pitchFamily="2" charset="0"/>
              <a:ea typeface="+mn-ea"/>
              <a:cs typeface="Arial"/>
            </a:endParaRPr>
          </a:p>
        </p:txBody>
      </p:sp>
      <p:pic>
        <p:nvPicPr>
          <p:cNvPr id="28" name="Picture Placeholder 21" descr="A bowl of food&#10;&#10;Description automatically generated with medium confidence">
            <a:extLst>
              <a:ext uri="{FF2B5EF4-FFF2-40B4-BE49-F238E27FC236}">
                <a16:creationId xmlns:a16="http://schemas.microsoft.com/office/drawing/2014/main" id="{60C7DF3A-BAF4-CFDE-9352-F28E053604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1" t="3481" r="37549" b="13895"/>
          <a:stretch/>
        </p:blipFill>
        <p:spPr>
          <a:xfrm>
            <a:off x="9639359" y="1643264"/>
            <a:ext cx="1890000" cy="1678439"/>
          </a:xfrm>
          <a:prstGeom prst="roundRect">
            <a:avLst>
              <a:gd name="adj" fmla="val 7427"/>
            </a:avLst>
          </a:prstGeom>
        </p:spPr>
      </p:pic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8162C58D-DF6F-7C2D-1A0F-8D497A8BAB0D}"/>
              </a:ext>
            </a:extLst>
          </p:cNvPr>
          <p:cNvSpPr/>
          <p:nvPr/>
        </p:nvSpPr>
        <p:spPr>
          <a:xfrm>
            <a:off x="9639244" y="3064528"/>
            <a:ext cx="1890000" cy="498683"/>
          </a:xfrm>
          <a:custGeom>
            <a:avLst/>
            <a:gdLst>
              <a:gd name="connsiteX0" fmla="*/ 0 w 1890000"/>
              <a:gd name="connsiteY0" fmla="*/ 0 h 498683"/>
              <a:gd name="connsiteX1" fmla="*/ 1890000 w 1890000"/>
              <a:gd name="connsiteY1" fmla="*/ 0 h 498683"/>
              <a:gd name="connsiteX2" fmla="*/ 1890000 w 1890000"/>
              <a:gd name="connsiteY2" fmla="*/ 327597 h 498683"/>
              <a:gd name="connsiteX3" fmla="*/ 1718914 w 1890000"/>
              <a:gd name="connsiteY3" fmla="*/ 498683 h 498683"/>
              <a:gd name="connsiteX4" fmla="*/ 171086 w 1890000"/>
              <a:gd name="connsiteY4" fmla="*/ 498683 h 498683"/>
              <a:gd name="connsiteX5" fmla="*/ 0 w 1890000"/>
              <a:gd name="connsiteY5" fmla="*/ 327597 h 4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0000" h="498683">
                <a:moveTo>
                  <a:pt x="0" y="0"/>
                </a:moveTo>
                <a:lnTo>
                  <a:pt x="1890000" y="0"/>
                </a:lnTo>
                <a:lnTo>
                  <a:pt x="1890000" y="327597"/>
                </a:lnTo>
                <a:cubicBezTo>
                  <a:pt x="1890000" y="422085"/>
                  <a:pt x="1813402" y="498683"/>
                  <a:pt x="1718914" y="498683"/>
                </a:cubicBezTo>
                <a:lnTo>
                  <a:pt x="171086" y="498683"/>
                </a:lnTo>
                <a:cubicBezTo>
                  <a:pt x="76598" y="498683"/>
                  <a:pt x="0" y="422085"/>
                  <a:pt x="0" y="327597"/>
                </a:cubicBezTo>
                <a:close/>
              </a:path>
            </a:pathLst>
          </a:custGeom>
          <a:solidFill>
            <a:srgbClr val="E8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stle_Text Book"/>
              <a:ea typeface="+mn-ea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F76F99-217C-F68B-03AB-0D80A0C2A699}"/>
              </a:ext>
            </a:extLst>
          </p:cNvPr>
          <p:cNvSpPr txBox="1"/>
          <p:nvPr/>
        </p:nvSpPr>
        <p:spPr>
          <a:xfrm>
            <a:off x="9664641" y="3162349"/>
            <a:ext cx="1839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КУЛИНАРИЯ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BCEF077-2B12-1381-1410-4E21E63D1B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t="21400" r="46259" b="22254"/>
          <a:stretch/>
        </p:blipFill>
        <p:spPr>
          <a:xfrm>
            <a:off x="659775" y="3877912"/>
            <a:ext cx="1891973" cy="1528392"/>
          </a:xfrm>
          <a:prstGeom prst="roundRect">
            <a:avLst>
              <a:gd name="adj" fmla="val 7427"/>
            </a:avLst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0702057-A9DE-5E18-D3E3-BA4042C8E3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75" r="21875" b="18037"/>
          <a:stretch/>
        </p:blipFill>
        <p:spPr>
          <a:xfrm>
            <a:off x="5133027" y="3873380"/>
            <a:ext cx="1890000" cy="1549116"/>
          </a:xfrm>
          <a:prstGeom prst="roundRect">
            <a:avLst>
              <a:gd name="adj" fmla="val 7427"/>
            </a:avLst>
          </a:prstGeom>
        </p:spPr>
      </p:pic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6CD44A3F-865C-E5C4-BFE6-931CD90EBC11}"/>
              </a:ext>
            </a:extLst>
          </p:cNvPr>
          <p:cNvSpPr/>
          <p:nvPr/>
        </p:nvSpPr>
        <p:spPr>
          <a:xfrm>
            <a:off x="5131439" y="5240668"/>
            <a:ext cx="1895492" cy="498683"/>
          </a:xfrm>
          <a:custGeom>
            <a:avLst/>
            <a:gdLst>
              <a:gd name="connsiteX0" fmla="*/ 0 w 1890000"/>
              <a:gd name="connsiteY0" fmla="*/ 0 h 498683"/>
              <a:gd name="connsiteX1" fmla="*/ 1890000 w 1890000"/>
              <a:gd name="connsiteY1" fmla="*/ 0 h 498683"/>
              <a:gd name="connsiteX2" fmla="*/ 1890000 w 1890000"/>
              <a:gd name="connsiteY2" fmla="*/ 327597 h 498683"/>
              <a:gd name="connsiteX3" fmla="*/ 1718914 w 1890000"/>
              <a:gd name="connsiteY3" fmla="*/ 498683 h 498683"/>
              <a:gd name="connsiteX4" fmla="*/ 171086 w 1890000"/>
              <a:gd name="connsiteY4" fmla="*/ 498683 h 498683"/>
              <a:gd name="connsiteX5" fmla="*/ 0 w 1890000"/>
              <a:gd name="connsiteY5" fmla="*/ 327597 h 4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0000" h="498683">
                <a:moveTo>
                  <a:pt x="0" y="0"/>
                </a:moveTo>
                <a:lnTo>
                  <a:pt x="1890000" y="0"/>
                </a:lnTo>
                <a:lnTo>
                  <a:pt x="1890000" y="327597"/>
                </a:lnTo>
                <a:cubicBezTo>
                  <a:pt x="1890000" y="422085"/>
                  <a:pt x="1813402" y="498683"/>
                  <a:pt x="1718914" y="498683"/>
                </a:cubicBezTo>
                <a:lnTo>
                  <a:pt x="171086" y="498683"/>
                </a:lnTo>
                <a:cubicBezTo>
                  <a:pt x="76598" y="498683"/>
                  <a:pt x="0" y="422085"/>
                  <a:pt x="0" y="327597"/>
                </a:cubicBezTo>
                <a:close/>
              </a:path>
            </a:pathLst>
          </a:custGeom>
          <a:solidFill>
            <a:srgbClr val="E8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stle_Text Book"/>
              <a:ea typeface="+mn-ea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01C08D-DBB9-A649-41DB-1074FC8C06DC}"/>
              </a:ext>
            </a:extLst>
          </p:cNvPr>
          <p:cNvSpPr txBox="1"/>
          <p:nvPr/>
        </p:nvSpPr>
        <p:spPr>
          <a:xfrm>
            <a:off x="5087253" y="5202892"/>
            <a:ext cx="19590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-4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СПЕЦИАЛИЗИРОВАННОЕ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МЕДИЦИНСКОЕ ПИТАНИЕ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882C4FC-0384-EAF8-95B1-C6CE408BBAA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38" r="30512" b="18487"/>
          <a:stretch/>
        </p:blipFill>
        <p:spPr>
          <a:xfrm>
            <a:off x="7397306" y="3873380"/>
            <a:ext cx="1890000" cy="1540605"/>
          </a:xfrm>
          <a:prstGeom prst="roundRect">
            <a:avLst>
              <a:gd name="adj" fmla="val 7427"/>
            </a:avLst>
          </a:prstGeom>
        </p:spPr>
      </p:pic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F2240A9B-E644-DCC9-E970-1E620E0ABC88}"/>
              </a:ext>
            </a:extLst>
          </p:cNvPr>
          <p:cNvSpPr/>
          <p:nvPr/>
        </p:nvSpPr>
        <p:spPr>
          <a:xfrm>
            <a:off x="7397333" y="5240667"/>
            <a:ext cx="1890000" cy="498683"/>
          </a:xfrm>
          <a:custGeom>
            <a:avLst/>
            <a:gdLst>
              <a:gd name="connsiteX0" fmla="*/ 0 w 1890000"/>
              <a:gd name="connsiteY0" fmla="*/ 0 h 498683"/>
              <a:gd name="connsiteX1" fmla="*/ 1890000 w 1890000"/>
              <a:gd name="connsiteY1" fmla="*/ 0 h 498683"/>
              <a:gd name="connsiteX2" fmla="*/ 1890000 w 1890000"/>
              <a:gd name="connsiteY2" fmla="*/ 327597 h 498683"/>
              <a:gd name="connsiteX3" fmla="*/ 1718914 w 1890000"/>
              <a:gd name="connsiteY3" fmla="*/ 498683 h 498683"/>
              <a:gd name="connsiteX4" fmla="*/ 171086 w 1890000"/>
              <a:gd name="connsiteY4" fmla="*/ 498683 h 498683"/>
              <a:gd name="connsiteX5" fmla="*/ 0 w 1890000"/>
              <a:gd name="connsiteY5" fmla="*/ 327597 h 4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0000" h="498683">
                <a:moveTo>
                  <a:pt x="0" y="0"/>
                </a:moveTo>
                <a:lnTo>
                  <a:pt x="1890000" y="0"/>
                </a:lnTo>
                <a:lnTo>
                  <a:pt x="1890000" y="327597"/>
                </a:lnTo>
                <a:cubicBezTo>
                  <a:pt x="1890000" y="422085"/>
                  <a:pt x="1813402" y="498683"/>
                  <a:pt x="1718914" y="498683"/>
                </a:cubicBezTo>
                <a:lnTo>
                  <a:pt x="171086" y="498683"/>
                </a:lnTo>
                <a:cubicBezTo>
                  <a:pt x="76598" y="498683"/>
                  <a:pt x="0" y="422085"/>
                  <a:pt x="0" y="327597"/>
                </a:cubicBezTo>
                <a:close/>
              </a:path>
            </a:pathLst>
          </a:custGeom>
          <a:solidFill>
            <a:srgbClr val="E8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stle_Text Book"/>
              <a:ea typeface="+mn-ea"/>
              <a:cs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48192-B23E-CA35-9B16-61E448ADDF53}"/>
              </a:ext>
            </a:extLst>
          </p:cNvPr>
          <p:cNvSpPr txBox="1"/>
          <p:nvPr/>
        </p:nvSpPr>
        <p:spPr>
          <a:xfrm>
            <a:off x="7418867" y="5259973"/>
            <a:ext cx="1872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КОНДИТЕРСКИЕ ИЗДЕЛИЯ</a:t>
            </a:r>
          </a:p>
        </p:txBody>
      </p:sp>
      <p:pic>
        <p:nvPicPr>
          <p:cNvPr id="40" name="Рисунок 39" descr="Изображение выглядит как скамейка, внешний, дерево, парк&#10;&#10;Автоматически созданное описание">
            <a:extLst>
              <a:ext uri="{FF2B5EF4-FFF2-40B4-BE49-F238E27FC236}">
                <a16:creationId xmlns:a16="http://schemas.microsoft.com/office/drawing/2014/main" id="{7C19CF14-7F28-7370-BD64-E41B47B5D2E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93" r="7557" b="15110"/>
          <a:stretch/>
        </p:blipFill>
        <p:spPr>
          <a:xfrm>
            <a:off x="9642226" y="3870992"/>
            <a:ext cx="1890000" cy="1604425"/>
          </a:xfrm>
          <a:prstGeom prst="roundRect">
            <a:avLst>
              <a:gd name="adj" fmla="val 7427"/>
            </a:avLst>
          </a:prstGeom>
        </p:spPr>
      </p:pic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38791AC3-DC95-A7E2-33ED-54A8C28735D6}"/>
              </a:ext>
            </a:extLst>
          </p:cNvPr>
          <p:cNvSpPr/>
          <p:nvPr/>
        </p:nvSpPr>
        <p:spPr>
          <a:xfrm>
            <a:off x="9642225" y="5233909"/>
            <a:ext cx="1890000" cy="498683"/>
          </a:xfrm>
          <a:custGeom>
            <a:avLst/>
            <a:gdLst>
              <a:gd name="connsiteX0" fmla="*/ 0 w 1890000"/>
              <a:gd name="connsiteY0" fmla="*/ 0 h 498683"/>
              <a:gd name="connsiteX1" fmla="*/ 1890000 w 1890000"/>
              <a:gd name="connsiteY1" fmla="*/ 0 h 498683"/>
              <a:gd name="connsiteX2" fmla="*/ 1890000 w 1890000"/>
              <a:gd name="connsiteY2" fmla="*/ 327597 h 498683"/>
              <a:gd name="connsiteX3" fmla="*/ 1718914 w 1890000"/>
              <a:gd name="connsiteY3" fmla="*/ 498683 h 498683"/>
              <a:gd name="connsiteX4" fmla="*/ 171086 w 1890000"/>
              <a:gd name="connsiteY4" fmla="*/ 498683 h 498683"/>
              <a:gd name="connsiteX5" fmla="*/ 0 w 1890000"/>
              <a:gd name="connsiteY5" fmla="*/ 327597 h 4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0000" h="498683">
                <a:moveTo>
                  <a:pt x="0" y="0"/>
                </a:moveTo>
                <a:lnTo>
                  <a:pt x="1890000" y="0"/>
                </a:lnTo>
                <a:lnTo>
                  <a:pt x="1890000" y="327597"/>
                </a:lnTo>
                <a:cubicBezTo>
                  <a:pt x="1890000" y="422085"/>
                  <a:pt x="1813402" y="498683"/>
                  <a:pt x="1718914" y="498683"/>
                </a:cubicBezTo>
                <a:lnTo>
                  <a:pt x="171086" y="498683"/>
                </a:lnTo>
                <a:cubicBezTo>
                  <a:pt x="76598" y="498683"/>
                  <a:pt x="0" y="422085"/>
                  <a:pt x="0" y="327597"/>
                </a:cubicBezTo>
                <a:close/>
              </a:path>
            </a:pathLst>
          </a:custGeom>
          <a:solidFill>
            <a:srgbClr val="E8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stle_Text Book"/>
              <a:ea typeface="+mn-ea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303208-7E39-199F-2D25-562655EFD38E}"/>
              </a:ext>
            </a:extLst>
          </p:cNvPr>
          <p:cNvSpPr txBox="1"/>
          <p:nvPr/>
        </p:nvSpPr>
        <p:spPr>
          <a:xfrm>
            <a:off x="9646130" y="5191579"/>
            <a:ext cx="18832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КОРМА ДЛЯ</a:t>
            </a:r>
            <a:b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</a:b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ДОМАШНИХ</a:t>
            </a:r>
            <a:b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</a:b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ЖИВОТНЫХ</a:t>
            </a:r>
          </a:p>
        </p:txBody>
      </p:sp>
      <p:pic>
        <p:nvPicPr>
          <p:cNvPr id="44" name="Рисунок 43" descr="Изображение выглядит как еда, блюдо&#10;&#10;Автоматически созданное описание">
            <a:extLst>
              <a:ext uri="{FF2B5EF4-FFF2-40B4-BE49-F238E27FC236}">
                <a16:creationId xmlns:a16="http://schemas.microsoft.com/office/drawing/2014/main" id="{9A5A3C69-7D45-CBB4-2820-BAC2FA3AEE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0" t="19848" r="11573" b="10572"/>
          <a:stretch/>
        </p:blipFill>
        <p:spPr>
          <a:xfrm>
            <a:off x="2904696" y="3887432"/>
            <a:ext cx="1886760" cy="1528392"/>
          </a:xfrm>
          <a:prstGeom prst="roundRect">
            <a:avLst>
              <a:gd name="adj" fmla="val 7427"/>
            </a:avLst>
          </a:prstGeom>
        </p:spPr>
      </p:pic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879FB1D9-28C3-DC42-6E71-2548D4A3C89D}"/>
              </a:ext>
            </a:extLst>
          </p:cNvPr>
          <p:cNvSpPr/>
          <p:nvPr/>
        </p:nvSpPr>
        <p:spPr>
          <a:xfrm>
            <a:off x="2904694" y="5243108"/>
            <a:ext cx="1890000" cy="498683"/>
          </a:xfrm>
          <a:custGeom>
            <a:avLst/>
            <a:gdLst>
              <a:gd name="connsiteX0" fmla="*/ 0 w 1890000"/>
              <a:gd name="connsiteY0" fmla="*/ 0 h 498683"/>
              <a:gd name="connsiteX1" fmla="*/ 1890000 w 1890000"/>
              <a:gd name="connsiteY1" fmla="*/ 0 h 498683"/>
              <a:gd name="connsiteX2" fmla="*/ 1890000 w 1890000"/>
              <a:gd name="connsiteY2" fmla="*/ 327597 h 498683"/>
              <a:gd name="connsiteX3" fmla="*/ 1718914 w 1890000"/>
              <a:gd name="connsiteY3" fmla="*/ 498683 h 498683"/>
              <a:gd name="connsiteX4" fmla="*/ 171086 w 1890000"/>
              <a:gd name="connsiteY4" fmla="*/ 498683 h 498683"/>
              <a:gd name="connsiteX5" fmla="*/ 0 w 1890000"/>
              <a:gd name="connsiteY5" fmla="*/ 327597 h 4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0000" h="498683">
                <a:moveTo>
                  <a:pt x="0" y="0"/>
                </a:moveTo>
                <a:lnTo>
                  <a:pt x="1890000" y="0"/>
                </a:lnTo>
                <a:lnTo>
                  <a:pt x="1890000" y="327597"/>
                </a:lnTo>
                <a:cubicBezTo>
                  <a:pt x="1890000" y="422085"/>
                  <a:pt x="1813402" y="498683"/>
                  <a:pt x="1718914" y="498683"/>
                </a:cubicBezTo>
                <a:lnTo>
                  <a:pt x="171086" y="498683"/>
                </a:lnTo>
                <a:cubicBezTo>
                  <a:pt x="76598" y="498683"/>
                  <a:pt x="0" y="422085"/>
                  <a:pt x="0" y="327597"/>
                </a:cubicBezTo>
                <a:close/>
              </a:path>
            </a:pathLst>
          </a:custGeom>
          <a:solidFill>
            <a:srgbClr val="E8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stle_Text Book"/>
              <a:ea typeface="+mn-ea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40DAA3-6C2F-4D52-8DD5-FC7F0843A599}"/>
              </a:ext>
            </a:extLst>
          </p:cNvPr>
          <p:cNvSpPr txBox="1"/>
          <p:nvPr/>
        </p:nvSpPr>
        <p:spPr>
          <a:xfrm>
            <a:off x="2908227" y="5259972"/>
            <a:ext cx="18832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NESTLÉ</a:t>
            </a:r>
            <a:b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</a:b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PROFESSIONAL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E6D17DBD-9364-19CD-DF10-265F178910FB}"/>
              </a:ext>
            </a:extLst>
          </p:cNvPr>
          <p:cNvSpPr/>
          <p:nvPr/>
        </p:nvSpPr>
        <p:spPr>
          <a:xfrm>
            <a:off x="655869" y="5241212"/>
            <a:ext cx="1900783" cy="498683"/>
          </a:xfrm>
          <a:custGeom>
            <a:avLst/>
            <a:gdLst>
              <a:gd name="connsiteX0" fmla="*/ 0 w 1890000"/>
              <a:gd name="connsiteY0" fmla="*/ 0 h 498683"/>
              <a:gd name="connsiteX1" fmla="*/ 1890000 w 1890000"/>
              <a:gd name="connsiteY1" fmla="*/ 0 h 498683"/>
              <a:gd name="connsiteX2" fmla="*/ 1890000 w 1890000"/>
              <a:gd name="connsiteY2" fmla="*/ 327597 h 498683"/>
              <a:gd name="connsiteX3" fmla="*/ 1718914 w 1890000"/>
              <a:gd name="connsiteY3" fmla="*/ 498683 h 498683"/>
              <a:gd name="connsiteX4" fmla="*/ 171086 w 1890000"/>
              <a:gd name="connsiteY4" fmla="*/ 498683 h 498683"/>
              <a:gd name="connsiteX5" fmla="*/ 0 w 1890000"/>
              <a:gd name="connsiteY5" fmla="*/ 327597 h 4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0000" h="498683">
                <a:moveTo>
                  <a:pt x="0" y="0"/>
                </a:moveTo>
                <a:lnTo>
                  <a:pt x="1890000" y="0"/>
                </a:lnTo>
                <a:lnTo>
                  <a:pt x="1890000" y="327597"/>
                </a:lnTo>
                <a:cubicBezTo>
                  <a:pt x="1890000" y="422085"/>
                  <a:pt x="1813402" y="498683"/>
                  <a:pt x="1718914" y="498683"/>
                </a:cubicBezTo>
                <a:lnTo>
                  <a:pt x="171086" y="498683"/>
                </a:lnTo>
                <a:cubicBezTo>
                  <a:pt x="76598" y="498683"/>
                  <a:pt x="0" y="422085"/>
                  <a:pt x="0" y="327597"/>
                </a:cubicBezTo>
                <a:close/>
              </a:path>
            </a:pathLst>
          </a:custGeom>
          <a:solidFill>
            <a:srgbClr val="E8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stle_Text Book"/>
              <a:ea typeface="+mn-ea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5C1A8F-9392-5B5F-68DE-275B25AC0655}"/>
              </a:ext>
            </a:extLst>
          </p:cNvPr>
          <p:cNvSpPr txBox="1"/>
          <p:nvPr/>
        </p:nvSpPr>
        <p:spPr>
          <a:xfrm>
            <a:off x="655869" y="5254892"/>
            <a:ext cx="1872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ГОТОВЫЕ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64513D"/>
              </a:solidFill>
              <a:effectLst/>
              <a:uLnTx/>
              <a:uFillTx/>
              <a:latin typeface="Nestle Text TF Book" panose="00000500000000000000" pitchFamily="2" charset="0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>
                <a:ln>
                  <a:noFill/>
                </a:ln>
                <a:solidFill>
                  <a:srgbClr val="64513D"/>
                </a:solidFill>
                <a:effectLst/>
                <a:uLnTx/>
                <a:uFillTx/>
                <a:latin typeface="Nestle Text TF Book" panose="00000500000000000000" pitchFamily="2" charset="0"/>
                <a:ea typeface="+mn-ea"/>
                <a:cs typeface="Arial"/>
              </a:rPr>
              <a:t>ЗАВТРАКИ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64513D"/>
              </a:solidFill>
              <a:effectLst/>
              <a:uLnTx/>
              <a:uFillTx/>
              <a:latin typeface="Nestle Text TF Book" panose="00000500000000000000" pitchFamily="2" charset="0"/>
              <a:ea typeface="+mn-ea"/>
              <a:cs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1A3CD1-E7AC-DC3C-CBF1-F00485199149}"/>
              </a:ext>
            </a:extLst>
          </p:cNvPr>
          <p:cNvSpPr/>
          <p:nvPr/>
        </p:nvSpPr>
        <p:spPr>
          <a:xfrm>
            <a:off x="2914121" y="3887432"/>
            <a:ext cx="1867948" cy="1875730"/>
          </a:xfrm>
          <a:prstGeom prst="roundRect">
            <a:avLst>
              <a:gd name="adj" fmla="val 7583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err="1">
              <a:ln>
                <a:noFill/>
              </a:ln>
              <a:solidFill>
                <a:srgbClr val="6E070A"/>
              </a:solidFill>
              <a:effectLst/>
              <a:uLnTx/>
              <a:uFillTx/>
              <a:latin typeface="Nescafe Sans Cyrillic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A63EF-8BB7-F675-91E0-7D1498504356}"/>
              </a:ext>
            </a:extLst>
          </p:cNvPr>
          <p:cNvSpPr txBox="1"/>
          <p:nvPr/>
        </p:nvSpPr>
        <p:spPr>
          <a:xfrm>
            <a:off x="2274037" y="549512"/>
            <a:ext cx="7643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kern="100" dirty="0">
                <a:solidFill>
                  <a:srgbClr val="BD8B58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НЕСТЛЕ В РОССИИ И ЕВРАЗИИ СЕГОДНЯ:</a:t>
            </a:r>
            <a:endParaRPr kumimoji="0" lang="ru-RU" sz="2800" b="1" i="0" u="none" strike="noStrike" kern="100" cap="none" spc="0" normalizeH="0" baseline="0" noProof="0" dirty="0">
              <a:ln>
                <a:noFill/>
              </a:ln>
              <a:solidFill>
                <a:srgbClr val="BD8B58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EC857E9-74B1-4D92-0702-4B22954DA7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48" b="7412"/>
          <a:stretch/>
        </p:blipFill>
        <p:spPr>
          <a:xfrm>
            <a:off x="687926" y="1662972"/>
            <a:ext cx="1679659" cy="14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8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7B7CE3-555C-A151-8754-9D1542974C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638"/>
          <a:stretch/>
        </p:blipFill>
        <p:spPr>
          <a:xfrm>
            <a:off x="4442816" y="1315018"/>
            <a:ext cx="7331803" cy="60229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D621AF-1B4C-8042-9BD4-D4FF2CF1D6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669" y="5619346"/>
            <a:ext cx="2762252" cy="1238654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33BBE94-CD1F-EF4D-9AD6-9105CFA5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18842" y="4293678"/>
            <a:ext cx="547279" cy="529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9CCC6EC-EBA3-CD29-8F6A-0B246C2330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3125" y1="37315" x2="43125" y2="37315"/>
                        <a14:foregroundMark x1="39219" y1="37870" x2="39219" y2="37870"/>
                        <a14:foregroundMark x1="45990" y1="32130" x2="45990" y2="32130"/>
                        <a14:foregroundMark x1="49323" y1="28796" x2="49323" y2="28796"/>
                        <a14:foregroundMark x1="51510" y1="28796" x2="51510" y2="28796"/>
                        <a14:foregroundMark x1="54688" y1="33611" x2="54688" y2="33611"/>
                        <a14:foregroundMark x1="58021" y1="37593" x2="58021" y2="37593"/>
                        <a14:foregroundMark x1="21771" y1="78056" x2="21771" y2="78056"/>
                        <a14:foregroundMark x1="24479" y1="80000" x2="24479" y2="80000"/>
                        <a14:foregroundMark x1="34583" y1="79167" x2="34583" y2="79167"/>
                        <a14:foregroundMark x1="42917" y1="80000" x2="42917" y2="80000"/>
                        <a14:foregroundMark x1="50990" y1="80463" x2="50990" y2="80463"/>
                        <a14:foregroundMark x1="57760" y1="81111" x2="57760" y2="81111"/>
                        <a14:foregroundMark x1="70104" y1="80185" x2="70104" y2="80185"/>
                        <a14:foregroundMark x1="74844" y1="80278" x2="74844" y2="80278"/>
                        <a14:backgroundMark x1="76979" y1="83981" x2="76979" y2="83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13" y="2615015"/>
            <a:ext cx="1177159" cy="66215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3E10D49-A217-96DA-EF9F-109BDD347C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242" y1="51233" x2="24242" y2="51233"/>
                        <a14:foregroundMark x1="41332" y1="45639" x2="41332" y2="45639"/>
                        <a14:foregroundMark x1="62685" y1="45771" x2="62685" y2="45771"/>
                        <a14:foregroundMark x1="68076" y1="46256" x2="68076" y2="46256"/>
                        <a14:backgroundMark x1="60994" y1="49339" x2="60994" y2="49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61" t="32487" r="20203" b="44028"/>
          <a:stretch/>
        </p:blipFill>
        <p:spPr>
          <a:xfrm>
            <a:off x="9934505" y="2937730"/>
            <a:ext cx="998290" cy="31710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975B08D-D8B3-A888-5ACD-51155482EE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26" b="89957" l="8398" r="92480">
                        <a14:foregroundMark x1="35840" y1="21521" x2="40430" y2="17934"/>
                        <a14:foregroundMark x1="40430" y1="17934" x2="45313" y2="24821"/>
                        <a14:foregroundMark x1="45313" y1="24821" x2="48242" y2="37446"/>
                        <a14:foregroundMark x1="47363" y1="9756" x2="51855" y2="9326"/>
                        <a14:foregroundMark x1="54004" y1="48924" x2="62988" y2="37016"/>
                        <a14:foregroundMark x1="62988" y1="37016" x2="64258" y2="29699"/>
                        <a14:foregroundMark x1="64258" y1="29699" x2="67969" y2="31994"/>
                        <a14:foregroundMark x1="51465" y1="38737" x2="65430" y2="26255"/>
                        <a14:foregroundMark x1="54590" y1="40029" x2="53125" y2="48780"/>
                        <a14:foregroundMark x1="38574" y1="21377" x2="56543" y2="57819"/>
                        <a14:foregroundMark x1="9180" y1="77331" x2="9180" y2="77331"/>
                        <a14:foregroundMark x1="8984" y1="78049" x2="8984" y2="78049"/>
                        <a14:foregroundMark x1="8984" y1="78049" x2="8984" y2="78049"/>
                        <a14:foregroundMark x1="8984" y1="78049" x2="14258" y2="79627"/>
                        <a14:foregroundMark x1="14453" y1="79627" x2="15820" y2="85366"/>
                        <a14:foregroundMark x1="8984" y1="74462" x2="8984" y2="84505"/>
                        <a14:foregroundMark x1="9082" y1="74319" x2="14063" y2="74175"/>
                        <a14:foregroundMark x1="14063" y1="74175" x2="15137" y2="74175"/>
                        <a14:foregroundMark x1="20373" y1="79197" x2="21680" y2="74462"/>
                        <a14:foregroundMark x1="18750" y1="85079" x2="20373" y2="79197"/>
                        <a14:foregroundMark x1="23828" y1="74749" x2="26660" y2="84505"/>
                        <a14:foregroundMark x1="8496" y1="74032" x2="8887" y2="85940"/>
                        <a14:foregroundMark x1="45703" y1="79197" x2="50488" y2="78766"/>
                        <a14:foregroundMark x1="34961" y1="75036" x2="34961" y2="83214"/>
                        <a14:foregroundMark x1="38486" y1="83931" x2="41309" y2="84505"/>
                        <a14:foregroundMark x1="37075" y1="83644" x2="37318" y2="83693"/>
                        <a14:foregroundMark x1="34961" y1="83214" x2="36658" y2="83559"/>
                        <a14:foregroundMark x1="55957" y1="75610" x2="55957" y2="82640"/>
                        <a14:foregroundMark x1="64160" y1="76901" x2="64355" y2="80631"/>
                        <a14:foregroundMark x1="79102" y1="75466" x2="79102" y2="79770"/>
                        <a14:foregroundMark x1="85449" y1="75897" x2="86133" y2="82353"/>
                        <a14:foregroundMark x1="87695" y1="79627" x2="91406" y2="79484"/>
                        <a14:foregroundMark x1="91406" y1="79484" x2="92480" y2="84362"/>
                        <a14:foregroundMark x1="92480" y1="84362" x2="87891" y2="85366"/>
                        <a14:foregroundMark x1="50781" y1="49354" x2="50781" y2="53515"/>
                        <a14:foregroundMark x1="29883" y1="74749" x2="29785" y2="82066"/>
                        <a14:foregroundMark x1="40918" y1="74749" x2="40918" y2="84075"/>
                        <a14:foregroundMark x1="44336" y1="74892" x2="44434" y2="79770"/>
                        <a14:foregroundMark x1="44434" y1="79770" x2="45313" y2="83357"/>
                        <a14:foregroundMark x1="51660" y1="75179" x2="51465" y2="81779"/>
                        <a14:foregroundMark x1="55566" y1="84792" x2="61426" y2="84362"/>
                        <a14:foregroundMark x1="69141" y1="76758" x2="68848" y2="82209"/>
                        <a14:foregroundMark x1="68555" y1="73171" x2="68262" y2="86227"/>
                        <a14:foregroundMark x1="71289" y1="85940" x2="73438" y2="82066"/>
                        <a14:foregroundMark x1="73438" y1="82066" x2="73828" y2="77331"/>
                        <a14:foregroundMark x1="73828" y1="77331" x2="71582" y2="73888"/>
                        <a14:foregroundMark x1="71582" y1="73888" x2="70703" y2="73888"/>
                        <a14:backgroundMark x1="22168" y1="79197" x2="22168" y2="79197"/>
                        <a14:backgroundMark x1="37305" y1="83644" x2="37305" y2="83644"/>
                        <a14:backgroundMark x1="36621" y1="83644" x2="36621" y2="83644"/>
                        <a14:backgroundMark x1="37109" y1="83644" x2="37109" y2="83644"/>
                        <a14:backgroundMark x1="37988" y1="83788" x2="37988" y2="83788"/>
                        <a14:backgroundMark x1="37402" y1="83501" x2="38427" y2="83501"/>
                        <a14:backgroundMark x1="36914" y1="83931" x2="36914" y2="83931"/>
                        <a14:backgroundMark x1="36621" y1="83644" x2="37012" y2="83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64" y="2793965"/>
            <a:ext cx="818673" cy="557241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3FC8EAD1-98DA-7D43-D56F-BCFAC846064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1" b="89911" l="2143" r="94541">
                        <a14:foregroundMark x1="5816" y1="35905" x2="5816" y2="35905"/>
                        <a14:foregroundMark x1="2143" y1="47626" x2="2143" y2="47626"/>
                        <a14:foregroundMark x1="11939" y1="49258" x2="11939" y2="49258"/>
                        <a14:foregroundMark x1="12092" y1="43323" x2="5663" y2="65875"/>
                        <a14:foregroundMark x1="19643" y1="61128" x2="19643" y2="61128"/>
                        <a14:foregroundMark x1="36429" y1="66469" x2="36429" y2="66469"/>
                        <a14:foregroundMark x1="46378" y1="71810" x2="46378" y2="71810"/>
                        <a14:foregroundMark x1="69082" y1="71217" x2="69082" y2="71217"/>
                        <a14:foregroundMark x1="81071" y1="69139" x2="81071" y2="69139"/>
                        <a14:foregroundMark x1="94541" y1="71217" x2="94541" y2="71217"/>
                        <a14:foregroundMark x1="62602" y1="67507" x2="62602" y2="67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19" y="5504177"/>
            <a:ext cx="1087090" cy="373826"/>
          </a:xfrm>
          <a:prstGeom prst="rect">
            <a:avLst/>
          </a:prstGeom>
        </p:spPr>
      </p:pic>
      <p:pic>
        <p:nvPicPr>
          <p:cNvPr id="20" name="Picture 8" descr="https://arena.press/media/photos/2017/02/17/17831521479818615-3863.png">
            <a:extLst>
              <a:ext uri="{FF2B5EF4-FFF2-40B4-BE49-F238E27FC236}">
                <a16:creationId xmlns:a16="http://schemas.microsoft.com/office/drawing/2014/main" id="{11849AEF-DAE7-2A14-9176-CC3ED1A4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9826" y="5049294"/>
            <a:ext cx="1020510" cy="3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6BAB4FA-7E66-E769-FF4B-3426A645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05" b="89857" l="937" r="99732">
                        <a14:foregroundMark x1="5174" y1="17900" x2="5174" y2="17900"/>
                        <a14:foregroundMark x1="5352" y1="63365" x2="5352" y2="63365"/>
                        <a14:foregroundMark x1="5352" y1="63365" x2="2409" y2="83532"/>
                        <a14:foregroundMark x1="2409" y1="83532" x2="1695" y2="84606"/>
                        <a14:foregroundMark x1="937" y1="21718" x2="937" y2="21718"/>
                        <a14:foregroundMark x1="24086" y1="49523" x2="24086" y2="49523"/>
                        <a14:foregroundMark x1="40410" y1="34964" x2="40410" y2="34964"/>
                        <a14:foregroundMark x1="52319" y1="35680" x2="52319" y2="35680"/>
                        <a14:foregroundMark x1="54014" y1="15871" x2="54014" y2="15871"/>
                        <a14:foregroundMark x1="70205" y1="35203" x2="70205" y2="35203"/>
                        <a14:foregroundMark x1="80241" y1="37709" x2="80241" y2="37709"/>
                        <a14:foregroundMark x1="88983" y1="39737" x2="88983" y2="39737"/>
                        <a14:foregroundMark x1="89920" y1="68377" x2="89920" y2="68377"/>
                        <a14:foregroundMark x1="94202" y1="41527" x2="97145" y2="52029"/>
                        <a14:foregroundMark x1="99019" y1="38425" x2="99019" y2="38425"/>
                        <a14:foregroundMark x1="98082" y1="37232" x2="99732" y2="40931"/>
                        <a14:backgroundMark x1="90098" y1="44511" x2="90098" y2="44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720" y="6027591"/>
            <a:ext cx="991475" cy="3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C96F985D-0C2D-B395-2B5C-24D41E286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729" b="93559" l="2051" r="97266">
                        <a14:foregroundMark x1="2148" y1="29153" x2="3320" y2="73220"/>
                        <a14:foregroundMark x1="8594" y1="94576" x2="30566" y2="88136"/>
                        <a14:foregroundMark x1="30566" y1="88136" x2="51660" y2="96271"/>
                        <a14:foregroundMark x1="51660" y1="96271" x2="68848" y2="89831"/>
                        <a14:foregroundMark x1="68848" y1="89831" x2="97070" y2="99661"/>
                        <a14:foregroundMark x1="97070" y1="99661" x2="91504" y2="91864"/>
                        <a14:foregroundMark x1="91504" y1="91864" x2="88379" y2="91864"/>
                        <a14:foregroundMark x1="64355" y1="32203" x2="64355" y2="32203"/>
                        <a14:foregroundMark x1="64063" y1="5763" x2="64063" y2="5763"/>
                        <a14:foregroundMark x1="71191" y1="41695" x2="71191" y2="41695"/>
                        <a14:foregroundMark x1="87207" y1="31525" x2="87207" y2="31525"/>
                        <a14:foregroundMark x1="95508" y1="27119" x2="95508" y2="27119"/>
                        <a14:foregroundMark x1="94922" y1="27458" x2="97266" y2="61017"/>
                        <a14:foregroundMark x1="96973" y1="93898" x2="96973" y2="93898"/>
                        <a14:foregroundMark x1="43945" y1="3729" x2="43945" y2="3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360" y="3343459"/>
            <a:ext cx="1105160" cy="31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>
            <a:extLst>
              <a:ext uri="{FF2B5EF4-FFF2-40B4-BE49-F238E27FC236}">
                <a16:creationId xmlns:a16="http://schemas.microsoft.com/office/drawing/2014/main" id="{2A26830F-B7E8-B674-1A4B-1130910B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3231" y="3343459"/>
            <a:ext cx="841632" cy="63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>
            <a:extLst>
              <a:ext uri="{FF2B5EF4-FFF2-40B4-BE49-F238E27FC236}">
                <a16:creationId xmlns:a16="http://schemas.microsoft.com/office/drawing/2014/main" id="{A919269E-45DD-35E8-4BF6-7874397D4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89" y="6075756"/>
            <a:ext cx="1292940" cy="3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509E1DE3-79E5-B5D8-04BC-75783199E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632" b="89802" l="2875" r="95875">
                        <a14:foregroundMark x1="6500" y1="56091" x2="6500" y2="56091"/>
                        <a14:foregroundMark x1="11375" y1="47875" x2="11375" y2="47875"/>
                        <a14:foregroundMark x1="36250" y1="43059" x2="36250" y2="43059"/>
                        <a14:foregroundMark x1="42125" y1="38810" x2="42125" y2="38810"/>
                        <a14:foregroundMark x1="33500" y1="68272" x2="33500" y2="68272"/>
                        <a14:foregroundMark x1="2875" y1="69405" x2="2875" y2="69405"/>
                        <a14:foregroundMark x1="51125" y1="54108" x2="51125" y2="54108"/>
                        <a14:foregroundMark x1="57250" y1="59207" x2="57250" y2="59207"/>
                        <a14:foregroundMark x1="62250" y1="51841" x2="62250" y2="51841"/>
                        <a14:foregroundMark x1="70500" y1="48442" x2="70500" y2="48442"/>
                        <a14:foregroundMark x1="87750" y1="51275" x2="87750" y2="51275"/>
                        <a14:foregroundMark x1="92375" y1="41643" x2="92375" y2="41643"/>
                        <a14:foregroundMark x1="84125" y1="69688" x2="84125" y2="69688"/>
                        <a14:foregroundMark x1="95875" y1="30595" x2="95875" y2="30595"/>
                        <a14:foregroundMark x1="22375" y1="50708" x2="22375" y2="50708"/>
                        <a14:backgroundMark x1="69125" y1="69405" x2="69125" y2="69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499" y="4067140"/>
            <a:ext cx="1177159" cy="5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 descr="Изображение выглядит как Шрифт, Графика, графический дизайн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FCAFC3C-51E7-15B2-2FA8-11F9D56FBC3E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-11136"/>
          <a:stretch/>
        </p:blipFill>
        <p:spPr>
          <a:xfrm>
            <a:off x="8839842" y="1936980"/>
            <a:ext cx="2141708" cy="346268"/>
          </a:xfrm>
          <a:prstGeom prst="rect">
            <a:avLst/>
          </a:prstGeom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570546D7-E948-B966-8F78-8F44EEE92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462" y="6189765"/>
            <a:ext cx="861528" cy="86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2A1D1233-7007-1DDE-3BB6-8542E9D8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642" y="5019222"/>
            <a:ext cx="689608" cy="5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>
            <a:extLst>
              <a:ext uri="{FF2B5EF4-FFF2-40B4-BE49-F238E27FC236}">
                <a16:creationId xmlns:a16="http://schemas.microsoft.com/office/drawing/2014/main" id="{FD50B298-D64D-D6F1-6E65-10A37384E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851" b="89851" l="4232" r="94075">
                        <a14:foregroundMark x1="8102" y1="19104" x2="5925" y2="49851"/>
                        <a14:foregroundMark x1="8192" y1="64351" x2="8585" y2="66866"/>
                        <a14:foregroundMark x1="5925" y1="49851" x2="6216" y2="51712"/>
                        <a14:foregroundMark x1="8585" y1="66866" x2="8585" y2="68657"/>
                        <a14:foregroundMark x1="4353" y1="37313" x2="4353" y2="37313"/>
                        <a14:foregroundMark x1="34341" y1="37612" x2="34341" y2="37612"/>
                        <a14:foregroundMark x1="34555" y1="38507" x2="35792" y2="46567"/>
                        <a14:foregroundMark x1="32769" y1="26866" x2="34555" y2="38507"/>
                        <a14:foregroundMark x1="29625" y1="43284" x2="29625" y2="43284"/>
                        <a14:foregroundMark x1="44982" y1="39701" x2="44982" y2="39701"/>
                        <a14:foregroundMark x1="38331" y1="51642" x2="38331" y2="51642"/>
                        <a14:foregroundMark x1="39057" y1="51343" x2="39057" y2="51343"/>
                        <a14:foregroundMark x1="55623" y1="42687" x2="55623" y2="42687"/>
                        <a14:foregroundMark x1="63724" y1="41791" x2="63724" y2="41791"/>
                        <a14:foregroundMark x1="72310" y1="39403" x2="72310" y2="39403"/>
                        <a14:foregroundMark x1="80290" y1="39701" x2="80290" y2="39701"/>
                        <a14:foregroundMark x1="88996" y1="37313" x2="88996" y2="37313"/>
                        <a14:foregroundMark x1="94075" y1="35522" x2="94075" y2="35522"/>
                        <a14:foregroundMark x1="47642" y1="41194" x2="47642" y2="41194"/>
                        <a14:foregroundMark x1="37485" y1="54925" x2="37485" y2="54925"/>
                        <a14:foregroundMark x1="81499" y1="54328" x2="81499" y2="54328"/>
                        <a14:foregroundMark x1="7134" y1="53731" x2="7134" y2="53731"/>
                        <a14:foregroundMark x1="7013" y1="56716" x2="7013" y2="56716"/>
                        <a14:backgroundMark x1="31923" y1="38507" x2="31923" y2="38507"/>
                        <a14:backgroundMark x1="74970" y1="39104" x2="74970" y2="39104"/>
                        <a14:backgroundMark x1="50060" y1="38507" x2="50060" y2="38507"/>
                        <a14:backgroundMark x1="36638" y1="52836" x2="36638" y2="52836"/>
                        <a14:backgroundMark x1="6530" y1="54627" x2="6530" y2="54627"/>
                        <a14:backgroundMark x1="6062" y1="56716" x2="6771" y2="65075"/>
                        <a14:backgroundMark x1="5809" y1="53731" x2="6062" y2="56716"/>
                        <a14:backgroundMark x1="5683" y1="52239" x2="5809" y2="53731"/>
                        <a14:backgroundMark x1="6046" y1="51940" x2="6046" y2="51940"/>
                        <a14:backgroundMark x1="6046" y1="52836" x2="6167" y2="52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404" y="4537654"/>
            <a:ext cx="1554412" cy="6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F34858FA-DF7E-A3CC-2AB8-1CDB985FE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542" y="3580833"/>
            <a:ext cx="714379" cy="51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Рисунок 49" descr="Изображение выглядит как Графика, логотип, графический дизайн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F74E0B2-69C7-8066-7D7B-5AB65DC607E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850" y="2372764"/>
            <a:ext cx="870877" cy="331395"/>
          </a:xfrm>
          <a:prstGeom prst="rect">
            <a:avLst/>
          </a:prstGeom>
        </p:spPr>
      </p:pic>
      <p:pic>
        <p:nvPicPr>
          <p:cNvPr id="51" name="Picture 2" descr="Picture background">
            <a:extLst>
              <a:ext uri="{FF2B5EF4-FFF2-40B4-BE49-F238E27FC236}">
                <a16:creationId xmlns:a16="http://schemas.microsoft.com/office/drawing/2014/main" id="{C55BF170-E543-75EB-3A30-C3961663A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3785" b="98399" l="4333" r="97000">
                        <a14:foregroundMark x1="29111" y1="13392" x2="67778" y2="59534"/>
                        <a14:foregroundMark x1="67778" y1="59534" x2="71778" y2="66667"/>
                        <a14:foregroundMark x1="71778" y1="66667" x2="54778" y2="81514"/>
                        <a14:foregroundMark x1="54778" y1="81514" x2="39111" y2="89083"/>
                        <a14:foregroundMark x1="39111" y1="89083" x2="29667" y2="87482"/>
                        <a14:foregroundMark x1="7667" y1="48617" x2="93111" y2="42213"/>
                        <a14:foregroundMark x1="93889" y1="52693" x2="70333" y2="9170"/>
                        <a14:foregroundMark x1="70333" y1="9170" x2="59889" y2="3639"/>
                        <a14:foregroundMark x1="59889" y1="3639" x2="47333" y2="3930"/>
                        <a14:foregroundMark x1="47333" y1="3930" x2="45667" y2="11790"/>
                        <a14:foregroundMark x1="45667" y1="11790" x2="60667" y2="15721"/>
                        <a14:foregroundMark x1="60667" y1="15721" x2="78444" y2="47744"/>
                        <a14:foregroundMark x1="78444" y1="47744" x2="82111" y2="79185"/>
                        <a14:foregroundMark x1="82111" y1="79185" x2="78556" y2="75546"/>
                        <a14:foregroundMark x1="97222" y1="46434" x2="35111" y2="52547"/>
                        <a14:foregroundMark x1="35111" y1="52547" x2="10444" y2="47744"/>
                        <a14:foregroundMark x1="10444" y1="47744" x2="10333" y2="39447"/>
                        <a14:foregroundMark x1="10333" y1="39447" x2="30000" y2="13537"/>
                        <a14:foregroundMark x1="16222" y1="65066" x2="16222" y2="65066"/>
                        <a14:foregroundMark x1="17556" y1="71033" x2="17556" y2="71033"/>
                        <a14:foregroundMark x1="20111" y1="77875" x2="20111" y2="77875"/>
                        <a14:foregroundMark x1="25889" y1="84716" x2="25889" y2="84716"/>
                        <a14:foregroundMark x1="34222" y1="93013" x2="34222" y2="93013"/>
                        <a14:foregroundMark x1="45111" y1="98544" x2="45111" y2="98544"/>
                        <a14:foregroundMark x1="5111" y1="48035" x2="5111" y2="48035"/>
                        <a14:foregroundMark x1="7000" y1="44978" x2="7000" y2="44978"/>
                        <a14:foregroundMark x1="4778" y1="41485" x2="4333" y2="50073"/>
                        <a14:foregroundMark x1="4333" y1="50073" x2="8111" y2="54585"/>
                        <a14:foregroundMark x1="41111" y1="97962" x2="41111" y2="97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577" y="5383644"/>
            <a:ext cx="912100" cy="69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Picture background">
            <a:extLst>
              <a:ext uri="{FF2B5EF4-FFF2-40B4-BE49-F238E27FC236}">
                <a16:creationId xmlns:a16="http://schemas.microsoft.com/office/drawing/2014/main" id="{156007A4-529C-1921-64AC-A7E45F6A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5400" b="98800" l="10000" r="90000">
                        <a14:foregroundMark x1="44200" y1="7200" x2="33600" y2="17600"/>
                        <a14:foregroundMark x1="33600" y1="17600" x2="27000" y2="32800"/>
                        <a14:foregroundMark x1="27000" y1="32800" x2="54400" y2="61400"/>
                        <a14:foregroundMark x1="54400" y1="61400" x2="51605" y2="92151"/>
                        <a14:foregroundMark x1="60974" y1="91279" x2="63200" y2="89600"/>
                        <a14:foregroundMark x1="63200" y1="89600" x2="72200" y2="67800"/>
                        <a14:foregroundMark x1="72200" y1="67800" x2="85600" y2="51600"/>
                        <a14:foregroundMark x1="85600" y1="51600" x2="85800" y2="36800"/>
                        <a14:foregroundMark x1="36600" y1="40800" x2="55200" y2="40200"/>
                        <a14:foregroundMark x1="55200" y1="40200" x2="73000" y2="40800"/>
                        <a14:foregroundMark x1="73000" y1="40800" x2="32000" y2="59200"/>
                        <a14:foregroundMark x1="32000" y1="59200" x2="40200" y2="65200"/>
                        <a14:foregroundMark x1="40200" y1="65200" x2="70600" y2="74000"/>
                        <a14:foregroundMark x1="70600" y1="74000" x2="82000" y2="67600"/>
                        <a14:foregroundMark x1="82000" y1="67600" x2="60800" y2="81400"/>
                        <a14:foregroundMark x1="60800" y1="81400" x2="43800" y2="85400"/>
                        <a14:foregroundMark x1="43800" y1="85400" x2="37400" y2="85000"/>
                        <a14:foregroundMark x1="33400" y1="76200" x2="33400" y2="76200"/>
                        <a14:foregroundMark x1="37200" y1="67400" x2="37200" y2="67400"/>
                        <a14:foregroundMark x1="20000" y1="65800" x2="20000" y2="65800"/>
                        <a14:foregroundMark x1="16200" y1="53600" x2="16200" y2="53600"/>
                        <a14:foregroundMark x1="13800" y1="50200" x2="13800" y2="50200"/>
                        <a14:foregroundMark x1="38000" y1="66200" x2="38000" y2="66200"/>
                        <a14:foregroundMark x1="25400" y1="14200" x2="25400" y2="14200"/>
                        <a14:foregroundMark x1="38800" y1="5400" x2="38800" y2="5400"/>
                        <a14:foregroundMark x1="21000" y1="18600" x2="21000" y2="18600"/>
                        <a14:foregroundMark x1="25600" y1="40200" x2="25600" y2="40200"/>
                        <a14:foregroundMark x1="79600" y1="28600" x2="79600" y2="28600"/>
                        <a14:foregroundMark x1="80200" y1="27400" x2="80200" y2="27400"/>
                        <a14:backgroundMark x1="57000" y1="96600" x2="57000" y2="96600"/>
                        <a14:backgroundMark x1="54400" y1="94600" x2="54400" y2="94600"/>
                        <a14:backgroundMark x1="54400" y1="94600" x2="52000" y2="96600"/>
                        <a14:backgroundMark x1="53200" y1="98400" x2="50200" y2="98200"/>
                        <a14:backgroundMark x1="54000" y1="93200" x2="58600" y2="9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975" y="3847644"/>
            <a:ext cx="749152" cy="74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5" descr="A logo with white text&#10;&#10;Description automatically generated">
            <a:extLst>
              <a:ext uri="{FF2B5EF4-FFF2-40B4-BE49-F238E27FC236}">
                <a16:creationId xmlns:a16="http://schemas.microsoft.com/office/drawing/2014/main" id="{E421C885-8A2D-9CA8-D77A-970954F0988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25938" y="151444"/>
            <a:ext cx="2159546" cy="1083999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1F0BECA-659D-2D88-158B-8ED7F57F5D5D}"/>
              </a:ext>
            </a:extLst>
          </p:cNvPr>
          <p:cNvGrpSpPr/>
          <p:nvPr/>
        </p:nvGrpSpPr>
        <p:grpSpPr>
          <a:xfrm>
            <a:off x="1258645" y="1827622"/>
            <a:ext cx="4651938" cy="4463633"/>
            <a:chOff x="7173618" y="1406023"/>
            <a:chExt cx="4651938" cy="4463633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D6CB91A0-A293-2F90-6B04-FD6A31741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7173618" y="1406023"/>
              <a:ext cx="4478868" cy="4463633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823B24D1-F596-0114-E0AE-8C92D6F44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2697" b="5767"/>
            <a:stretch/>
          </p:blipFill>
          <p:spPr>
            <a:xfrm>
              <a:off x="7520684" y="1406024"/>
              <a:ext cx="4304872" cy="4224213"/>
            </a:xfrm>
            <a:custGeom>
              <a:avLst/>
              <a:gdLst>
                <a:gd name="connsiteX0" fmla="*/ 0 w 4304872"/>
                <a:gd name="connsiteY0" fmla="*/ 2112107 h 4224213"/>
                <a:gd name="connsiteX1" fmla="*/ 2152436 w 4304872"/>
                <a:gd name="connsiteY1" fmla="*/ 0 h 4224213"/>
                <a:gd name="connsiteX2" fmla="*/ 4304872 w 4304872"/>
                <a:gd name="connsiteY2" fmla="*/ 2112107 h 4224213"/>
                <a:gd name="connsiteX3" fmla="*/ 2152436 w 4304872"/>
                <a:gd name="connsiteY3" fmla="*/ 4224214 h 4224213"/>
                <a:gd name="connsiteX4" fmla="*/ 0 w 4304872"/>
                <a:gd name="connsiteY4" fmla="*/ 2112107 h 422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4872" h="4224213" fill="none" extrusionOk="0">
                  <a:moveTo>
                    <a:pt x="0" y="2112107"/>
                  </a:moveTo>
                  <a:cubicBezTo>
                    <a:pt x="47900" y="919372"/>
                    <a:pt x="1227805" y="-22262"/>
                    <a:pt x="2152436" y="0"/>
                  </a:cubicBezTo>
                  <a:cubicBezTo>
                    <a:pt x="3104025" y="150258"/>
                    <a:pt x="4632480" y="994453"/>
                    <a:pt x="4304872" y="2112107"/>
                  </a:cubicBezTo>
                  <a:cubicBezTo>
                    <a:pt x="4378269" y="3198539"/>
                    <a:pt x="3029936" y="4122846"/>
                    <a:pt x="2152436" y="4224214"/>
                  </a:cubicBezTo>
                  <a:cubicBezTo>
                    <a:pt x="714580" y="4382765"/>
                    <a:pt x="11717" y="3301161"/>
                    <a:pt x="0" y="2112107"/>
                  </a:cubicBezTo>
                  <a:close/>
                </a:path>
                <a:path w="4304872" h="4224213" stroke="0" extrusionOk="0">
                  <a:moveTo>
                    <a:pt x="0" y="2112107"/>
                  </a:moveTo>
                  <a:cubicBezTo>
                    <a:pt x="86581" y="866822"/>
                    <a:pt x="1028921" y="165544"/>
                    <a:pt x="2152436" y="0"/>
                  </a:cubicBezTo>
                  <a:cubicBezTo>
                    <a:pt x="3222444" y="-65678"/>
                    <a:pt x="4123693" y="1006270"/>
                    <a:pt x="4304872" y="2112107"/>
                  </a:cubicBezTo>
                  <a:cubicBezTo>
                    <a:pt x="4620443" y="3395246"/>
                    <a:pt x="3181522" y="4426515"/>
                    <a:pt x="2152436" y="4224214"/>
                  </a:cubicBezTo>
                  <a:cubicBezTo>
                    <a:pt x="1007048" y="4258366"/>
                    <a:pt x="-237725" y="3416086"/>
                    <a:pt x="0" y="2112107"/>
                  </a:cubicBezTo>
                  <a:close/>
                </a:path>
              </a:pathLst>
            </a:custGeom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6D88461-96C7-27E2-AF78-0453DA96E560}"/>
              </a:ext>
            </a:extLst>
          </p:cNvPr>
          <p:cNvSpPr txBox="1"/>
          <p:nvPr/>
        </p:nvSpPr>
        <p:spPr>
          <a:xfrm>
            <a:off x="2865133" y="399901"/>
            <a:ext cx="8116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kern="100">
                <a:solidFill>
                  <a:srgbClr val="BD8B58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ru-RU" sz="2400" dirty="0"/>
              <a:t>ПРЕДЛАГАЕТ УДОБНЫЕ И СОВРЕМЕННЫЕ РЕШЕНИЯ ДЛЯ ИНДУСТРИИ ПИТАНИЯ ВНЕ ДОМА</a:t>
            </a:r>
          </a:p>
        </p:txBody>
      </p:sp>
      <p:pic>
        <p:nvPicPr>
          <p:cNvPr id="28" name="Рисунок 27" descr="Изображение выглядит как текст, логотип, мяч&#10;&#10;Автоматически созданное описание">
            <a:extLst>
              <a:ext uri="{FF2B5EF4-FFF2-40B4-BE49-F238E27FC236}">
                <a16:creationId xmlns:a16="http://schemas.microsoft.com/office/drawing/2014/main" id="{72C624B7-230E-220B-8E2C-5C7C730CB8EB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4312" r="70218" b="3815"/>
          <a:stretch/>
        </p:blipFill>
        <p:spPr>
          <a:xfrm>
            <a:off x="9712813" y="2594023"/>
            <a:ext cx="332333" cy="344956"/>
          </a:xfrm>
          <a:prstGeom prst="ellipse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6BD3FC3-492F-F1FB-6DF8-DBBBB61F794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574618" y="2381698"/>
            <a:ext cx="1149686" cy="2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1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8E639-10CC-B314-58C6-32F311C0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02" t="4674" r="831" b="4147"/>
          <a:stretch/>
        </p:blipFill>
        <p:spPr>
          <a:xfrm>
            <a:off x="1435145" y="-60429"/>
            <a:ext cx="8775615" cy="7141418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F7808A2-E31E-F796-1E9A-4C40C0F03D6B}"/>
              </a:ext>
            </a:extLst>
          </p:cNvPr>
          <p:cNvCxnSpPr>
            <a:cxnSpLocks/>
          </p:cNvCxnSpPr>
          <p:nvPr/>
        </p:nvCxnSpPr>
        <p:spPr>
          <a:xfrm>
            <a:off x="837064" y="3703899"/>
            <a:ext cx="3341397" cy="0"/>
          </a:xfrm>
          <a:prstGeom prst="line">
            <a:avLst/>
          </a:prstGeom>
          <a:ln w="12700">
            <a:solidFill>
              <a:srgbClr val="645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C9FA8F3-4369-6B9A-4A18-03B43AC1156B}"/>
              </a:ext>
            </a:extLst>
          </p:cNvPr>
          <p:cNvCxnSpPr>
            <a:cxnSpLocks/>
          </p:cNvCxnSpPr>
          <p:nvPr/>
        </p:nvCxnSpPr>
        <p:spPr>
          <a:xfrm>
            <a:off x="4674071" y="3703899"/>
            <a:ext cx="3341397" cy="0"/>
          </a:xfrm>
          <a:prstGeom prst="line">
            <a:avLst/>
          </a:prstGeom>
          <a:ln w="12700">
            <a:solidFill>
              <a:srgbClr val="645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06DA032-C5DA-C607-66D3-666D8C5699FB}"/>
              </a:ext>
            </a:extLst>
          </p:cNvPr>
          <p:cNvCxnSpPr>
            <a:cxnSpLocks/>
          </p:cNvCxnSpPr>
          <p:nvPr/>
        </p:nvCxnSpPr>
        <p:spPr>
          <a:xfrm>
            <a:off x="8511079" y="3703899"/>
            <a:ext cx="3341397" cy="0"/>
          </a:xfrm>
          <a:prstGeom prst="line">
            <a:avLst/>
          </a:prstGeom>
          <a:ln w="12700">
            <a:solidFill>
              <a:srgbClr val="645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CC30E08-3EBD-3AE0-AE2E-32FEAAD1C14C}"/>
              </a:ext>
            </a:extLst>
          </p:cNvPr>
          <p:cNvGrpSpPr/>
          <p:nvPr/>
        </p:nvGrpSpPr>
        <p:grpSpPr>
          <a:xfrm>
            <a:off x="4402066" y="1655180"/>
            <a:ext cx="0" cy="4097438"/>
            <a:chOff x="4402066" y="1539433"/>
            <a:chExt cx="0" cy="4097438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A682865E-D31D-33B1-0D6C-1A372B7D285D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66" y="1539433"/>
              <a:ext cx="0" cy="1782502"/>
            </a:xfrm>
            <a:prstGeom prst="line">
              <a:avLst/>
            </a:prstGeom>
            <a:ln w="12700">
              <a:solidFill>
                <a:srgbClr val="6451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9E8365EF-7C78-BA2C-223D-E8B8AF7AD0EE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66" y="3854369"/>
              <a:ext cx="0" cy="1782502"/>
            </a:xfrm>
            <a:prstGeom prst="line">
              <a:avLst/>
            </a:prstGeom>
            <a:ln w="12700">
              <a:solidFill>
                <a:srgbClr val="6451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FEA9BD80-4396-94FC-9CD3-D29ACFD07E40}"/>
              </a:ext>
            </a:extLst>
          </p:cNvPr>
          <p:cNvGrpSpPr/>
          <p:nvPr/>
        </p:nvGrpSpPr>
        <p:grpSpPr>
          <a:xfrm>
            <a:off x="8256436" y="1655180"/>
            <a:ext cx="0" cy="4097438"/>
            <a:chOff x="4402066" y="1539433"/>
            <a:chExt cx="0" cy="4097438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4049793D-E51F-AE03-A480-17517392DFE4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66" y="1539433"/>
              <a:ext cx="0" cy="1782502"/>
            </a:xfrm>
            <a:prstGeom prst="line">
              <a:avLst/>
            </a:prstGeom>
            <a:ln w="12700">
              <a:solidFill>
                <a:srgbClr val="6451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E06DA04A-47D4-914F-60F3-D037ACC4B439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66" y="3854369"/>
              <a:ext cx="0" cy="1782502"/>
            </a:xfrm>
            <a:prstGeom prst="line">
              <a:avLst/>
            </a:prstGeom>
            <a:ln w="12700">
              <a:solidFill>
                <a:srgbClr val="6451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707F4CF-EA75-83C8-BBE0-8F8F4A04D376}"/>
              </a:ext>
            </a:extLst>
          </p:cNvPr>
          <p:cNvSpPr txBox="1">
            <a:spLocks/>
          </p:cNvSpPr>
          <p:nvPr/>
        </p:nvSpPr>
        <p:spPr>
          <a:xfrm>
            <a:off x="4769772" y="1816083"/>
            <a:ext cx="3411233" cy="53638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>
                <a:solidFill>
                  <a:srgbClr val="BD8B58"/>
                </a:solidFill>
                <a:latin typeface="Nescafe Sans Cyrillic"/>
              </a:rPr>
              <a:t>ИНГРЕДИЕНТЫ ВЫСОКОГО КАЧЕСТВА</a:t>
            </a:r>
            <a:endParaRPr lang="en-US" sz="2000"/>
          </a:p>
          <a:p>
            <a:pPr algn="ctr">
              <a:lnSpc>
                <a:spcPct val="100000"/>
              </a:lnSpc>
            </a:pPr>
            <a:endParaRPr lang="en-US" sz="2000" b="0">
              <a:solidFill>
                <a:srgbClr val="BD8B58"/>
              </a:solidFill>
              <a:latin typeface="Nescafe Sans Cyrillic" panose="02000200000000000000" pitchFamily="50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DE19F6D-CE53-122C-67C4-D9B02FBBAD61}"/>
              </a:ext>
            </a:extLst>
          </p:cNvPr>
          <p:cNvSpPr txBox="1">
            <a:spLocks/>
          </p:cNvSpPr>
          <p:nvPr/>
        </p:nvSpPr>
        <p:spPr>
          <a:xfrm>
            <a:off x="8647892" y="1557290"/>
            <a:ext cx="2951157" cy="52200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b="0">
                <a:solidFill>
                  <a:srgbClr val="BD8B58"/>
                </a:solidFill>
                <a:latin typeface="Nescafe Sans Cyrillic"/>
              </a:rPr>
              <a:t>ПРОМО</a:t>
            </a:r>
            <a:endParaRPr lang="ru-RU" sz="2000" b="0">
              <a:solidFill>
                <a:srgbClr val="BD8B58"/>
              </a:solidFill>
              <a:latin typeface="Nescafe Sans Cyrillic" panose="02000200000000000000" pitchFamily="50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437E6037-9319-980E-5A09-E978E3B1C753}"/>
              </a:ext>
            </a:extLst>
          </p:cNvPr>
          <p:cNvSpPr txBox="1">
            <a:spLocks/>
          </p:cNvSpPr>
          <p:nvPr/>
        </p:nvSpPr>
        <p:spPr>
          <a:xfrm>
            <a:off x="889086" y="4200468"/>
            <a:ext cx="2951157" cy="52200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>
                <a:solidFill>
                  <a:srgbClr val="BD8B58"/>
                </a:solidFill>
                <a:latin typeface="Nescafe Sans Cyrillic"/>
              </a:rPr>
              <a:t>СОВРЕМЕННЫЕ КОФЕМАШИНЫ</a:t>
            </a:r>
            <a:endParaRPr lang="en-US" sz="2000"/>
          </a:p>
          <a:p>
            <a:pPr algn="ctr">
              <a:lnSpc>
                <a:spcPct val="100000"/>
              </a:lnSpc>
            </a:pPr>
            <a:endParaRPr lang="en-US" sz="2000" b="0">
              <a:solidFill>
                <a:srgbClr val="BD8B58"/>
              </a:solidFill>
              <a:latin typeface="Nescafe Sans Cyrillic" panose="02000200000000000000" pitchFamily="50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1453D6D-E64E-384B-701B-A406FE09A502}"/>
              </a:ext>
            </a:extLst>
          </p:cNvPr>
          <p:cNvSpPr txBox="1">
            <a:spLocks/>
          </p:cNvSpPr>
          <p:nvPr/>
        </p:nvSpPr>
        <p:spPr>
          <a:xfrm>
            <a:off x="5040330" y="4213214"/>
            <a:ext cx="2951157" cy="52200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>
                <a:solidFill>
                  <a:srgbClr val="BD8B58"/>
                </a:solidFill>
                <a:latin typeface="Nescafe Sans Cyrillic"/>
              </a:rPr>
              <a:t>ДОСТАВКА, СЕРВИС, РЕМОНТ</a:t>
            </a:r>
            <a:endParaRPr lang="en-US" sz="2000"/>
          </a:p>
          <a:p>
            <a:pPr algn="ctr">
              <a:lnSpc>
                <a:spcPct val="100000"/>
              </a:lnSpc>
            </a:pPr>
            <a:endParaRPr lang="en-US" sz="2000" b="0">
              <a:solidFill>
                <a:srgbClr val="BD8B58"/>
              </a:solidFill>
              <a:latin typeface="Nescafe Sans Cyrillic" panose="02000200000000000000" pitchFamily="50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6F1F0071-BCEE-EBFC-4D5E-D10FE4AF3B21}"/>
              </a:ext>
            </a:extLst>
          </p:cNvPr>
          <p:cNvSpPr txBox="1">
            <a:spLocks/>
          </p:cNvSpPr>
          <p:nvPr/>
        </p:nvSpPr>
        <p:spPr>
          <a:xfrm>
            <a:off x="8655699" y="4200468"/>
            <a:ext cx="2951157" cy="52200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>
                <a:solidFill>
                  <a:srgbClr val="BD8B58"/>
                </a:solidFill>
                <a:latin typeface="Nescafe Sans Cyrillic"/>
              </a:rPr>
              <a:t>КОФЕЙНАЯ ЭКСПЕРТИЗА</a:t>
            </a:r>
            <a:endParaRPr lang="en-US" sz="2000"/>
          </a:p>
          <a:p>
            <a:pPr algn="ctr">
              <a:lnSpc>
                <a:spcPct val="100000"/>
              </a:lnSpc>
            </a:pPr>
            <a:endParaRPr lang="en-US" sz="2000" b="0">
              <a:solidFill>
                <a:srgbClr val="BD8B58"/>
              </a:solidFill>
              <a:latin typeface="Nescafe Sans Cyrillic" panose="02000200000000000000" pitchFamily="50" charset="0"/>
            </a:endParaRPr>
          </a:p>
        </p:txBody>
      </p:sp>
      <p:pic>
        <p:nvPicPr>
          <p:cNvPr id="9" name="Picture 8" descr="A group of bags of coffee&#10;&#10;Description automatically generated">
            <a:extLst>
              <a:ext uri="{FF2B5EF4-FFF2-40B4-BE49-F238E27FC236}">
                <a16:creationId xmlns:a16="http://schemas.microsoft.com/office/drawing/2014/main" id="{E17DE485-314E-5612-5BF3-4FA7C5955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996" y="2352507"/>
            <a:ext cx="2535038" cy="899289"/>
          </a:xfrm>
          <a:prstGeom prst="rect">
            <a:avLst/>
          </a:prstGeom>
        </p:spPr>
      </p:pic>
      <p:pic>
        <p:nvPicPr>
          <p:cNvPr id="5" name="Рисунок 9">
            <a:extLst>
              <a:ext uri="{FF2B5EF4-FFF2-40B4-BE49-F238E27FC236}">
                <a16:creationId xmlns:a16="http://schemas.microsoft.com/office/drawing/2014/main" id="{03B8F173-BF34-E01D-5957-66D2E65E1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790" y="2325250"/>
            <a:ext cx="2517104" cy="6834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2023BCC-88FB-0084-88FD-C345238F814D}"/>
              </a:ext>
            </a:extLst>
          </p:cNvPr>
          <p:cNvSpPr txBox="1">
            <a:spLocks/>
          </p:cNvSpPr>
          <p:nvPr/>
        </p:nvSpPr>
        <p:spPr>
          <a:xfrm>
            <a:off x="994138" y="1816083"/>
            <a:ext cx="2951157" cy="52200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rgbClr val="BD8B58"/>
                </a:solidFill>
                <a:latin typeface="Nescafe Sans Cyrillic"/>
              </a:rPr>
              <a:t>#1 КОФЕ БРЕНД В МИРЕ</a:t>
            </a:r>
          </a:p>
          <a:p>
            <a:pPr algn="ctr">
              <a:lnSpc>
                <a:spcPct val="100000"/>
              </a:lnSpc>
            </a:pPr>
            <a:endParaRPr lang="en-US" sz="2000" b="0" dirty="0">
              <a:solidFill>
                <a:srgbClr val="BD8B58"/>
              </a:solidFill>
              <a:latin typeface="Nescafe Sans Cyrillic" panose="02000200000000000000" pitchFamily="50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5B7D262-5361-3C65-1DF0-0E13A6865CDD}"/>
              </a:ext>
            </a:extLst>
          </p:cNvPr>
          <p:cNvGrpSpPr/>
          <p:nvPr/>
        </p:nvGrpSpPr>
        <p:grpSpPr>
          <a:xfrm>
            <a:off x="892150" y="4623165"/>
            <a:ext cx="2710436" cy="1240658"/>
            <a:chOff x="490417" y="4535196"/>
            <a:chExt cx="3591650" cy="1661367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4D3B847B-3CEF-83FE-BC22-69152D9B9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17" y="4535196"/>
              <a:ext cx="1626894" cy="1626894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777DB4C-700D-F7B0-DC36-728D99DB7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04" y="4560505"/>
              <a:ext cx="1636058" cy="1636058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A1869F66-75E6-F316-CE7D-5C56E8D46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218" y="4572000"/>
              <a:ext cx="1617849" cy="1617849"/>
            </a:xfrm>
            <a:prstGeom prst="rect">
              <a:avLst/>
            </a:prstGeom>
          </p:spPr>
        </p:pic>
      </p:grpSp>
      <p:pic>
        <p:nvPicPr>
          <p:cNvPr id="25" name="Рисунок 24" descr="Изображение выглядит как текст, часы, пить&#10;&#10;Автоматически созданное описание">
            <a:extLst>
              <a:ext uri="{FF2B5EF4-FFF2-40B4-BE49-F238E27FC236}">
                <a16:creationId xmlns:a16="http://schemas.microsoft.com/office/drawing/2014/main" id="{96FA3005-D60C-2C30-0A5F-CD5494A6CA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09" y="2100369"/>
            <a:ext cx="777919" cy="11003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00A444A-A692-53D1-8EB0-799BEF3F4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3938" y="2100369"/>
            <a:ext cx="778036" cy="110696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BE685D5-6C6E-3BF0-9212-66F91F618D9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8364" t="57726" r="41598" b="19724"/>
          <a:stretch/>
        </p:blipFill>
        <p:spPr>
          <a:xfrm>
            <a:off x="5556487" y="4789045"/>
            <a:ext cx="1642595" cy="103976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84F6819-587B-5E90-29EF-FF93AD3F95A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56" t="500" r="7768" b="1"/>
          <a:stretch/>
        </p:blipFill>
        <p:spPr>
          <a:xfrm>
            <a:off x="9268071" y="4789046"/>
            <a:ext cx="1642596" cy="102518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6A1CEC8-9315-3109-2D60-ECB0ABD16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1" t="4942" r="69550" b="76462"/>
          <a:stretch/>
        </p:blipFill>
        <p:spPr bwMode="auto">
          <a:xfrm>
            <a:off x="10650742" y="188836"/>
            <a:ext cx="1158948" cy="1139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51F7E9-0452-436A-CBE4-E3C97AE91507}"/>
              </a:ext>
            </a:extLst>
          </p:cNvPr>
          <p:cNvSpPr txBox="1"/>
          <p:nvPr/>
        </p:nvSpPr>
        <p:spPr>
          <a:xfrm>
            <a:off x="2945997" y="548843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kern="10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dirty="0">
                <a:solidFill>
                  <a:srgbClr val="BD8B58"/>
                </a:solidFill>
              </a:rPr>
              <a:t>КОФЕЙНАЯ КАТЕГОРИЯ «ПОД КЛЮЧ»</a:t>
            </a:r>
          </a:p>
        </p:txBody>
      </p:sp>
      <p:pic>
        <p:nvPicPr>
          <p:cNvPr id="36" name="Picture 15" descr="A logo with white text&#10;&#10;Description automatically generated">
            <a:extLst>
              <a:ext uri="{FF2B5EF4-FFF2-40B4-BE49-F238E27FC236}">
                <a16:creationId xmlns:a16="http://schemas.microsoft.com/office/drawing/2014/main" id="{E24A5459-602C-E65E-5E26-A6FA09775C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598" y="280588"/>
            <a:ext cx="1638551" cy="82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5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C5F0F-EE30-EBA2-5455-D1E67CC7B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7E4A383-5873-0A39-E0CC-BCD19D696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658" y="-622005"/>
            <a:ext cx="9036201" cy="810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60A0B1-A1FC-8C0A-B74B-668E20CD8E0C}"/>
              </a:ext>
            </a:extLst>
          </p:cNvPr>
          <p:cNvSpPr txBox="1"/>
          <p:nvPr/>
        </p:nvSpPr>
        <p:spPr>
          <a:xfrm>
            <a:off x="1052692" y="465681"/>
            <a:ext cx="954803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rgbClr val="BD8B5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УСТАЛИ ПОЛУЧАТЬ ЖАЛОБЫ ОТ СОТРУДНИКОВ НА ПЛОХОЙ КОФЕ?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00" cap="none" spc="0" normalizeH="0" baseline="0" noProof="0" dirty="0">
              <a:ln>
                <a:noFill/>
              </a:ln>
              <a:solidFill>
                <a:srgbClr val="BD8B58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00" cap="none" spc="0" normalizeH="0" baseline="0" noProof="0" dirty="0">
                <a:ln>
                  <a:noFill/>
                </a:ln>
                <a:solidFill>
                  <a:srgbClr val="BD8B5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 нас </a:t>
            </a: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rgbClr val="BD8B5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есть решение!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00" cap="none" spc="0" normalizeH="0" baseline="0" noProof="0" dirty="0">
                <a:ln>
                  <a:noFill/>
                </a:ln>
                <a:solidFill>
                  <a:srgbClr val="BD8B5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00" cap="none" spc="0" normalizeH="0" baseline="0" noProof="0" dirty="0">
                <a:ln>
                  <a:noFill/>
                </a:ln>
                <a:solidFill>
                  <a:srgbClr val="BD8B5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 партнерстве с </a:t>
            </a:r>
            <a:r>
              <a:rPr kumimoji="0" 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BD8B5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Nestle </a:t>
            </a:r>
            <a:r>
              <a:rPr kumimoji="0" lang="ru-RU" sz="2000" b="0" i="0" u="none" strike="noStrike" kern="100" cap="none" spc="0" normalizeH="0" baseline="0" noProof="0" dirty="0">
                <a:ln>
                  <a:noFill/>
                </a:ln>
                <a:solidFill>
                  <a:srgbClr val="BD8B5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вы не просто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00" cap="none" spc="0" normalizeH="0" baseline="0" noProof="0" dirty="0">
                <a:ln>
                  <a:noFill/>
                </a:ln>
                <a:solidFill>
                  <a:srgbClr val="BD8B5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закрываете кофейную категорию </a:t>
            </a: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rgbClr val="BD8B5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«под ключ»,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00" cap="none" spc="0" normalizeH="0" baseline="0" noProof="0" dirty="0">
                <a:ln>
                  <a:noFill/>
                </a:ln>
                <a:solidFill>
                  <a:srgbClr val="BD8B5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вы получаете </a:t>
            </a: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rgbClr val="6E070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доступ к уникальной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00" cap="none" spc="0" normalizeH="0" baseline="0" noProof="0" dirty="0">
              <a:ln>
                <a:noFill/>
              </a:ln>
              <a:solidFill>
                <a:srgbClr val="BD8B58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1" u="none" strike="noStrike" kern="100" cap="none" spc="0" normalizeH="0" baseline="0" noProof="0" dirty="0">
                <a:ln>
                  <a:noFill/>
                </a:ln>
                <a:solidFill>
                  <a:srgbClr val="6E070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Программе повышения лояльности сотрудников: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1" u="none" strike="noStrike" kern="100" cap="none" spc="0" normalizeH="0" baseline="0" noProof="0" dirty="0">
              <a:ln>
                <a:noFill/>
              </a:ln>
              <a:solidFill>
                <a:srgbClr val="BD8B58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kumimoji="0" lang="ru-RU" sz="2000" b="0" i="1" u="none" strike="noStrike" kern="100" cap="none" spc="0" normalizeH="0" baseline="0" noProof="0" dirty="0">
                <a:ln>
                  <a:noFill/>
                </a:ln>
                <a:solidFill>
                  <a:srgbClr val="6E070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Выбор кофе – не только АХО, но и сотрудники</a:t>
            </a:r>
          </a:p>
          <a:p>
            <a:pPr lvl="1">
              <a:defRPr/>
            </a:pPr>
            <a:endParaRPr kumimoji="0" lang="ru-RU" sz="2000" b="0" i="1" u="none" strike="noStrike" kern="100" cap="none" spc="0" normalizeH="0" baseline="0" noProof="0" dirty="0">
              <a:ln>
                <a:noFill/>
              </a:ln>
              <a:solidFill>
                <a:srgbClr val="6E070A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kumimoji="0" lang="ru-RU" sz="2000" b="0" i="1" u="none" strike="noStrike" kern="100" cap="none" spc="0" normalizeH="0" baseline="0" noProof="0" dirty="0">
                <a:ln>
                  <a:noFill/>
                </a:ln>
                <a:solidFill>
                  <a:srgbClr val="6E070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Система работы с обратной связью</a:t>
            </a:r>
          </a:p>
          <a:p>
            <a:pPr lvl="1">
              <a:defRPr/>
            </a:pPr>
            <a:endParaRPr kumimoji="0" lang="ru-RU" sz="2000" b="0" i="1" u="none" strike="noStrike" kern="100" cap="none" spc="0" normalizeH="0" baseline="0" noProof="0" dirty="0">
              <a:ln>
                <a:noFill/>
              </a:ln>
              <a:solidFill>
                <a:srgbClr val="6E070A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kumimoji="0" lang="ru-RU" sz="2000" b="0" i="1" u="none" strike="noStrike" kern="100" cap="none" spc="0" normalizeH="0" baseline="0" noProof="0" dirty="0">
                <a:ln>
                  <a:noFill/>
                </a:ln>
                <a:solidFill>
                  <a:srgbClr val="6E070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Обучение и сезонные новинки</a:t>
            </a:r>
            <a:r>
              <a:rPr kumimoji="0" lang="en-US" sz="2000" b="0" i="1" u="none" strike="noStrike" kern="100" cap="none" spc="0" normalizeH="0" baseline="0" noProof="0" dirty="0">
                <a:ln>
                  <a:noFill/>
                </a:ln>
                <a:solidFill>
                  <a:srgbClr val="6E070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kumimoji="0" lang="ru-RU" sz="2000" b="0" i="1" u="none" strike="noStrike" kern="100" cap="none" spc="0" normalizeH="0" baseline="0" noProof="0" dirty="0">
              <a:ln>
                <a:noFill/>
              </a:ln>
              <a:solidFill>
                <a:srgbClr val="6E070A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1" u="none" strike="noStrike" kern="100" cap="none" spc="0" normalizeH="0" baseline="0" noProof="0" dirty="0">
              <a:ln>
                <a:noFill/>
              </a:ln>
              <a:solidFill>
                <a:srgbClr val="BD8B58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i="1" kern="100" dirty="0">
                <a:solidFill>
                  <a:srgbClr val="BD8B58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Приглашаем узнать детали на стенде «Кофейные решения для бизнеса»</a:t>
            </a:r>
            <a:endParaRPr kumimoji="0" lang="ru-RU" sz="2000" b="0" i="1" u="none" strike="noStrike" kern="100" cap="none" spc="0" normalizeH="0" baseline="0" noProof="0" dirty="0">
              <a:ln>
                <a:noFill/>
              </a:ln>
              <a:solidFill>
                <a:srgbClr val="BD8B58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00" cap="none" spc="0" normalizeH="0" baseline="0" noProof="0" dirty="0">
              <a:ln>
                <a:noFill/>
              </a:ln>
              <a:solidFill>
                <a:srgbClr val="BD8B58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7A6402-8EB3-1D75-5F1F-EC5C85649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140" y="5727466"/>
            <a:ext cx="2449179" cy="109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визитная карточка, смартфон">
            <a:extLst>
              <a:ext uri="{FF2B5EF4-FFF2-40B4-BE49-F238E27FC236}">
                <a16:creationId xmlns:a16="http://schemas.microsoft.com/office/drawing/2014/main" id="{F7CF4EE9-B9A2-3A2B-D26E-4E911BCE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03" y="3945065"/>
            <a:ext cx="1155118" cy="82302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напиток, посуда, Сосуды для напитков&#10;&#10;Автоматически созданное описание">
            <a:extLst>
              <a:ext uri="{FF2B5EF4-FFF2-40B4-BE49-F238E27FC236}">
                <a16:creationId xmlns:a16="http://schemas.microsoft.com/office/drawing/2014/main" id="{01DDEB7B-3BD5-325A-D531-61C90773EC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956" y="3493611"/>
            <a:ext cx="1240572" cy="1754810"/>
          </a:xfrm>
          <a:prstGeom prst="rect">
            <a:avLst/>
          </a:prstGeom>
        </p:spPr>
      </p:pic>
      <p:pic>
        <p:nvPicPr>
          <p:cNvPr id="13" name="Изображение" descr="Изображение">
            <a:extLst>
              <a:ext uri="{FF2B5EF4-FFF2-40B4-BE49-F238E27FC236}">
                <a16:creationId xmlns:a16="http://schemas.microsoft.com/office/drawing/2014/main" id="{D4251DF2-440E-7846-7FCE-ADD06D3B1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809" y="4768087"/>
            <a:ext cx="1500853" cy="4803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24087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Nescafe Light">
  <a:themeElements>
    <a:clrScheme name="Nescafe Light">
      <a:dk1>
        <a:srgbClr val="BD8B58"/>
      </a:dk1>
      <a:lt1>
        <a:srgbClr val="6E070A"/>
      </a:lt1>
      <a:dk2>
        <a:srgbClr val="FFFFFF"/>
      </a:dk2>
      <a:lt2>
        <a:srgbClr val="FFFFFF"/>
      </a:lt2>
      <a:accent1>
        <a:srgbClr val="BD8B58"/>
      </a:accent1>
      <a:accent2>
        <a:srgbClr val="6E070A"/>
      </a:accent2>
      <a:accent3>
        <a:srgbClr val="BD8B58"/>
      </a:accent3>
      <a:accent4>
        <a:srgbClr val="D7B99A"/>
      </a:accent4>
      <a:accent5>
        <a:srgbClr val="E4D0BC"/>
      </a:accent5>
      <a:accent6>
        <a:srgbClr val="6E070A"/>
      </a:accent6>
      <a:hlink>
        <a:srgbClr val="0070C0"/>
      </a:hlink>
      <a:folHlink>
        <a:srgbClr val="7F7F7F"/>
      </a:folHlink>
    </a:clrScheme>
    <a:fontScheme name="Nescafe">
      <a:majorFont>
        <a:latin typeface="Nescafe Sans Cyrillic"/>
        <a:ea typeface=""/>
        <a:cs typeface=""/>
      </a:majorFont>
      <a:minorFont>
        <a:latin typeface="Nescafe Sans Cyrilli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2000" noProof="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custClrLst>
    <a:custClr name="Pantone 291C">
      <a:srgbClr val="9BCBEB"/>
    </a:custClr>
    <a:custClr name="Pantone 324 C">
      <a:srgbClr val="9CDBD9"/>
    </a:custClr>
    <a:custClr name="Pantone 367 C">
      <a:srgbClr val="A4D65E"/>
    </a:custClr>
    <a:custClr name="Pantone 106 C">
      <a:srgbClr val="FFEF5F"/>
    </a:custClr>
    <a:custClr name="Pantone 151 C">
      <a:srgbClr val="FF9A36"/>
    </a:custClr>
    <a:custClr name="Pantone 178 C">
      <a:srgbClr val="FF585D"/>
    </a:custClr>
    <a:custClr name="Pantone 224 C">
      <a:srgbClr val="EB6FBD"/>
    </a:custClr>
    <a:custClr name="Pantone 2572 C">
      <a:srgbClr val="C98BDB"/>
    </a:custClr>
    <a:custClr name="Color has no name">
      <a:srgbClr val="FFFFFF"/>
    </a:custClr>
    <a:custClr name="Color has no name">
      <a:srgbClr val="FFFFFF"/>
    </a:custClr>
    <a:custClr name="Pantone 299 C">
      <a:srgbClr val="1C9CC8"/>
    </a:custClr>
    <a:custClr name="Pantone 326 C">
      <a:srgbClr val="00B2A9"/>
    </a:custClr>
    <a:custClr name="Pantone 369 C">
      <a:srgbClr val="64A70B"/>
    </a:custClr>
    <a:custClr name="Pantone 7548 C">
      <a:srgbClr val="FFC600"/>
    </a:custClr>
    <a:custClr name="Pantone 1655 C">
      <a:srgbClr val="FB6035"/>
    </a:custClr>
    <a:custClr name="Pantone 206 C">
      <a:srgbClr val="CE0037"/>
    </a:custClr>
    <a:custClr name="Pantone 233 C">
      <a:srgbClr val="C6007E"/>
    </a:custClr>
    <a:custClr name="Pantone 2582 C">
      <a:srgbClr val="AC4FC6"/>
    </a:custClr>
    <a:custClr name="Color has no name">
      <a:srgbClr val="FFFFFF"/>
    </a:custClr>
    <a:custClr name="Color has no name">
      <a:srgbClr val="FFFFFF"/>
    </a:custClr>
    <a:custClr name="Pantone 641 C">
      <a:srgbClr val="0067A0"/>
    </a:custClr>
    <a:custClr name=" Pantone 7474 C">
      <a:srgbClr val="007681"/>
    </a:custClr>
    <a:custClr name="Pantone 349 C">
      <a:srgbClr val="046A38"/>
    </a:custClr>
    <a:custClr name="Pantone 130 C">
      <a:srgbClr val="F2A900"/>
    </a:custClr>
    <a:custClr name="Pantone 7597 C">
      <a:srgbClr val="D14124"/>
    </a:custClr>
    <a:custClr name="Pantone 207C">
      <a:srgbClr val="A50034"/>
    </a:custClr>
    <a:custClr name="Pantone 228 C">
      <a:srgbClr val="890C58"/>
    </a:custClr>
    <a:custClr name="Pantone 259 C">
      <a:srgbClr val="6D2077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Nescafe Light" id="{22C947EF-AD18-4B8C-BA5B-22BF5E12645E}" vid="{F8FD294A-B4ED-43CB-8F8A-0EE0107588F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1be06aa-3a26-4c7d-8250-c00bd5d95b97}" enabled="1" method="Standard" siteId="{edf0de9d-7fa0-4684-ba48-b8e9ac9b806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139</Words>
  <Application>Microsoft Office PowerPoint</Application>
  <PresentationFormat>Широкоэкранный</PresentationFormat>
  <Paragraphs>40</Paragraphs>
  <Slides>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2" baseType="lpstr">
      <vt:lpstr>Aptos</vt:lpstr>
      <vt:lpstr>Arial</vt:lpstr>
      <vt:lpstr>Nescafe Sans Cyrillic</vt:lpstr>
      <vt:lpstr>Nestle Text TF Book</vt:lpstr>
      <vt:lpstr>Nestle Text TF Light</vt:lpstr>
      <vt:lpstr>Nestle_Text Book</vt:lpstr>
      <vt:lpstr>Wingdings</vt:lpstr>
      <vt:lpstr>Nescafe Light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Gulyaeva,Lidiya,RU-Moscow</dc:creator>
  <cp:lastModifiedBy>Gulyaeva,Lidiya,RU-Moscow</cp:lastModifiedBy>
  <cp:revision>1</cp:revision>
  <dcterms:created xsi:type="dcterms:W3CDTF">2025-09-10T13:21:41Z</dcterms:created>
  <dcterms:modified xsi:type="dcterms:W3CDTF">2025-09-10T16:01:17Z</dcterms:modified>
</cp:coreProperties>
</file>